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82"/>
  </p:normalViewPr>
  <p:slideViewPr>
    <p:cSldViewPr snapToGrid="0" snapToObjects="1">
      <p:cViewPr varScale="1">
        <p:scale>
          <a:sx n="114" d="100"/>
          <a:sy n="114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1B68-8139-704B-BB65-5F5B2FE7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71CFC-9F1C-4D4B-BC7F-6F0D98E7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C109-AFE0-7D4A-8A64-49146404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3436-881B-A44C-87D6-91346346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9DDB-44C1-A349-8EDC-B44D3FF0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5218-C7FE-4744-9BCF-56D69F04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E23A6-DD4C-8040-A0F7-82290606E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1894-027D-CE43-ACAC-D6EBA320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A1F4-6874-A14C-9E21-C5AE8C7D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50D7-CC5B-0F44-9A19-75F7F993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CFF0-B764-9E4D-AE0D-8923A8C73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EEDAD-0CB5-1144-B132-BDEDADAE1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1DE1-C78F-2E4C-802B-2855E403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F764-D202-9348-8F40-286A6E6E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D9BA-8CBF-FC42-8448-727239ED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74B5-13EC-4343-8F68-683B6AE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9EF7-5891-004A-8497-1240A6FA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F4A5-A47B-954F-8D9F-210DEFEA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60C7-6DD0-754B-86C9-BF74057A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541A-1FAB-4449-9779-FF724EB0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264B-21C8-734B-9F79-1ECB6431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05521-B3B8-C346-AA79-923840EF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255B-0211-3946-831E-3505C2EB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5250-52FC-6149-BCA9-084C1364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A605-FCA3-C84A-90E3-934A700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515-3AC7-F043-8563-BDFB936A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34C7-105E-5241-ADAA-51F902254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B86D4-9A15-B740-9DAF-8B4CE810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AE1C7-702C-C64A-BEAC-2748AB87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D896-1203-4D4B-8882-BC6213E9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D151-B656-5D40-847E-14CA1850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234D-7AD5-7649-A5C4-62B89F0F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427B8-41E1-6A4E-B5DC-85DED690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2F500-3BD8-F949-8BE1-3C3632A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815CF-C713-9545-A1A7-2FFBC5264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7FEB4-549D-D44A-A38B-6A1B9B03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84F88-609A-454C-BC60-5D3B2826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0F777-469C-6D4E-9645-3C8741D2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C9BEE-617F-FE45-B71B-828A0F29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FF75-60CA-FF4E-991F-9D247910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FEEA6-FD72-BF4D-B9B3-1ED77525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F5182-87A1-8C41-A9F7-F5F4983E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C0E86-B109-524D-8F3B-604414A8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0351A-2B31-644A-A6FE-BDBC186C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F4867-7339-1743-A7A9-B0C45FF5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BEDDA-9C35-5A40-9460-7444A501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ED58-044A-EC4F-9EF1-E4BCD112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3184-190F-5643-9BDA-335629F1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DBF57-FDB8-2340-85BC-3513CE623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8A213-D735-C240-8B60-DB31BD36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D66A6-6713-7144-B4D5-FCFE3C0B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38192-67CB-9E4B-8B97-ACB4DD4D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E956-BC59-BB46-88C7-D372CD8A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5415B-18F7-2B42-9A64-1C5A6841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205CC-4F97-664C-AA60-8A9E555D6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C5A1-628C-554C-B5B8-BA971BEB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6E8-0001-444F-A7B3-1D444737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1DCB-8829-C64A-99B6-710B5E2A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BE345-91EB-E847-9F4D-3976A879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BB6E1-E393-AF41-B2FD-00BA20D1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7F5D-A684-3945-8CC3-4F4277201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9A99C-A161-0D49-9FFC-58EDEB64154E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1BB6-3CAF-4940-9AE9-E842894CA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C2FE-5A2E-8642-B424-0ACBA8701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630A-F117-5B4B-BD56-BD33DC64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CCD5-8D59-204A-A4E0-B79A7374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minutes ANITA BELGRADE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FEE43-F401-7C4F-86FC-925D40230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11-10-2018</a:t>
            </a:r>
          </a:p>
        </p:txBody>
      </p:sp>
    </p:spTree>
    <p:extLst>
      <p:ext uri="{BB962C8B-B14F-4D97-AF65-F5344CB8AC3E}">
        <p14:creationId xmlns:p14="http://schemas.microsoft.com/office/powerpoint/2010/main" val="130508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04EA-24AA-C94E-AD0C-AE94DC96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Fabio Barba (ENG): Security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A723-B37A-5042-8677-B02311C6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1!: we are supposed to only deliver unclassified info</a:t>
            </a:r>
          </a:p>
          <a:p>
            <a:r>
              <a:rPr lang="en-US" dirty="0"/>
              <a:t>EU classified info</a:t>
            </a:r>
          </a:p>
          <a:p>
            <a:r>
              <a:rPr lang="en-US" dirty="0"/>
              <a:t>Everyone may one access after the have been briefed about EUCI;</a:t>
            </a:r>
          </a:p>
          <a:p>
            <a:r>
              <a:rPr lang="en-US" dirty="0"/>
              <a:t>Note that national regulation applies</a:t>
            </a:r>
          </a:p>
          <a:p>
            <a:r>
              <a:rPr lang="en-US" dirty="0"/>
              <a:t>This is a responsibility of each partner themselves</a:t>
            </a:r>
          </a:p>
          <a:p>
            <a:r>
              <a:rPr lang="en-US" dirty="0"/>
              <a:t>Classified into: info that MAY cause damage to the EU, or EU Member states</a:t>
            </a:r>
          </a:p>
          <a:p>
            <a:r>
              <a:rPr lang="en-US" dirty="0"/>
              <a:t>Classification levels: restricted, confidential, secret to top secret;</a:t>
            </a:r>
          </a:p>
          <a:p>
            <a:r>
              <a:rPr lang="en-US" dirty="0"/>
              <a:t>Originator principle: responsible for up- or downgrading of classification; </a:t>
            </a:r>
          </a:p>
        </p:txBody>
      </p:sp>
    </p:spTree>
    <p:extLst>
      <p:ext uri="{BB962C8B-B14F-4D97-AF65-F5344CB8AC3E}">
        <p14:creationId xmlns:p14="http://schemas.microsoft.com/office/powerpoint/2010/main" val="102381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04EA-24AA-C94E-AD0C-AE94DC96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Fabio Barba (ENG): Security Rules 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A723-B37A-5042-8677-B02311C69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Safeguarding: info stored in a locked container; </a:t>
            </a:r>
          </a:p>
          <a:p>
            <a:r>
              <a:rPr lang="en-US" dirty="0"/>
              <a:t>Classified docs not read in public;</a:t>
            </a:r>
          </a:p>
          <a:p>
            <a:r>
              <a:rPr lang="en-US" dirty="0"/>
              <a:t>Classified docs should be transferred under strict conditions (see slides);</a:t>
            </a:r>
          </a:p>
          <a:p>
            <a:r>
              <a:rPr lang="en-US" b="1" dirty="0"/>
              <a:t>DELIVERABLES</a:t>
            </a:r>
            <a:r>
              <a:rPr lang="en-US" dirty="0"/>
              <a:t>: follow the format provided on the website (#numbers of pages, classification level, etc.)</a:t>
            </a:r>
          </a:p>
          <a:p>
            <a:r>
              <a:rPr lang="en-US" dirty="0"/>
              <a:t> THE JADS </a:t>
            </a:r>
            <a:r>
              <a:rPr lang="en-US" b="1" dirty="0"/>
              <a:t>DELIVERABLE 6.4 falls under the security regime! Implications: use normal email unless you think it involves classified into; submit to SAP in case of doubt;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7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F920-25E4-9A43-A063-7D52D438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WP1: 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2002-2A61-1043-B1F9-0128BBC1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will be a dissemination event where “</a:t>
            </a:r>
            <a:r>
              <a:rPr lang="en-US" dirty="0" err="1"/>
              <a:t>Systran</a:t>
            </a:r>
            <a:r>
              <a:rPr lang="en-US" dirty="0"/>
              <a:t>” will be present for Anita (we don’t need to be present);</a:t>
            </a:r>
          </a:p>
          <a:p>
            <a:r>
              <a:rPr lang="en-US" dirty="0"/>
              <a:t>Reference manual and project quality plan have been delivered, cf. d1.1 and d1.3;</a:t>
            </a:r>
          </a:p>
          <a:p>
            <a:r>
              <a:rPr lang="en-US" dirty="0"/>
              <a:t>IPR plan is under development;</a:t>
            </a:r>
          </a:p>
          <a:p>
            <a:r>
              <a:rPr lang="en-US" dirty="0"/>
              <a:t>Reviewing task: procedure in place – plan for reviewing is already on the workplace;</a:t>
            </a:r>
          </a:p>
          <a:p>
            <a:r>
              <a:rPr lang="en-US" dirty="0"/>
              <a:t>Mailings lists: organized for each WP;</a:t>
            </a:r>
          </a:p>
          <a:p>
            <a:r>
              <a:rPr lang="en-US" dirty="0"/>
              <a:t>IPR plan is ready. Largely defined in the CA. The IPR elaborates and operationalizes this.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8924-5936-674A-9FF8-2D733CB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WP5.1: 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296E-92E7-BC44-A278-8DF45433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Classifiers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(a) 3-dimensional: (</a:t>
            </a:r>
            <a:r>
              <a:rPr lang="en-US" dirty="0" err="1"/>
              <a:t>i</a:t>
            </a:r>
            <a:r>
              <a:rPr lang="en-US" dirty="0"/>
              <a:t>) for types of sources like black markets, forums, blogs and news-groups, and (ii) deep-web, surface web and darknet, (III) technologies such as block-chain and encryption. Risk analysis methods;</a:t>
            </a:r>
          </a:p>
          <a:p>
            <a:pPr lvl="1"/>
            <a:r>
              <a:rPr lang="en-US" dirty="0"/>
              <a:t>(b) for types of risks</a:t>
            </a:r>
          </a:p>
          <a:p>
            <a:pPr lvl="3"/>
            <a:r>
              <a:rPr lang="en-US" dirty="0"/>
              <a:t>Impact</a:t>
            </a:r>
          </a:p>
          <a:p>
            <a:pPr lvl="3"/>
            <a:r>
              <a:rPr lang="en-US" dirty="0"/>
              <a:t>Probability</a:t>
            </a:r>
          </a:p>
          <a:p>
            <a:pPr lvl="1"/>
            <a:r>
              <a:rPr lang="en-US" dirty="0"/>
              <a:t>Based on the dimensions / risks “cube” we can then develop a risk assessment framework- including some parameterized models (e.g., Parameters such as: geo-cultural aspects of blogging)</a:t>
            </a:r>
          </a:p>
          <a:p>
            <a:r>
              <a:rPr lang="en-US" b="1" u="sng" dirty="0"/>
              <a:t>Output: risk assessment method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6757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368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Meeting minutes ANITA BELGRADE</vt:lpstr>
      <vt:lpstr>Fabio Barba (ENG): Security Rules</vt:lpstr>
      <vt:lpstr>Fabio Barba (ENG): Security Rules -II</vt:lpstr>
      <vt:lpstr>WP1: PM</vt:lpstr>
      <vt:lpstr>WP5.1: comments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minutes ANITA BELGRADE</dc:title>
  <dc:creator>Willem-Jan Willem-Jan</dc:creator>
  <cp:lastModifiedBy>Willem-Jan Willem-Jan</cp:lastModifiedBy>
  <cp:revision>14</cp:revision>
  <dcterms:created xsi:type="dcterms:W3CDTF">2018-10-11T07:14:59Z</dcterms:created>
  <dcterms:modified xsi:type="dcterms:W3CDTF">2018-10-11T11:08:59Z</dcterms:modified>
</cp:coreProperties>
</file>