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7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8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9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10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2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13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4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15.xml" ContentType="application/vnd.openxmlformats-officedocument.theme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6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7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18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2" r:id="rId2"/>
    <p:sldMasterId id="2147483693" r:id="rId3"/>
    <p:sldMasterId id="2147483702" r:id="rId4"/>
    <p:sldMasterId id="2147483711" r:id="rId5"/>
    <p:sldMasterId id="2147483719" r:id="rId6"/>
    <p:sldMasterId id="2147483727" r:id="rId7"/>
    <p:sldMasterId id="2147483734" r:id="rId8"/>
    <p:sldMasterId id="2147483745" r:id="rId9"/>
    <p:sldMasterId id="2147483754" r:id="rId10"/>
    <p:sldMasterId id="2147483763" r:id="rId11"/>
    <p:sldMasterId id="2147483771" r:id="rId12"/>
    <p:sldMasterId id="2147483780" r:id="rId13"/>
    <p:sldMasterId id="2147483787" r:id="rId14"/>
    <p:sldMasterId id="2147483798" r:id="rId15"/>
    <p:sldMasterId id="2147483807" r:id="rId16"/>
    <p:sldMasterId id="2147483816" r:id="rId17"/>
    <p:sldMasterId id="2147483824" r:id="rId18"/>
    <p:sldMasterId id="2147483832" r:id="rId19"/>
  </p:sldMasterIdLst>
  <p:notesMasterIdLst>
    <p:notesMasterId r:id="rId29"/>
  </p:notesMasterIdLst>
  <p:handoutMasterIdLst>
    <p:handoutMasterId r:id="rId30"/>
  </p:handoutMasterIdLst>
  <p:sldIdLst>
    <p:sldId id="256" r:id="rId20"/>
    <p:sldId id="257" r:id="rId21"/>
    <p:sldId id="258" r:id="rId22"/>
    <p:sldId id="259" r:id="rId23"/>
    <p:sldId id="581" r:id="rId24"/>
    <p:sldId id="261" r:id="rId25"/>
    <p:sldId id="262" r:id="rId26"/>
    <p:sldId id="263" r:id="rId27"/>
    <p:sldId id="264" r:id="rId28"/>
  </p:sldIdLst>
  <p:sldSz cx="10080625" cy="7559675"/>
  <p:notesSz cx="7559675" cy="10691813"/>
  <p:defaultTextStyle>
    <a:defPPr>
      <a:defRPr lang="en-US"/>
    </a:defPPr>
    <a:lvl1pPr marL="0" algn="l" defTabSz="91340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6702" algn="l" defTabSz="91340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3403" algn="l" defTabSz="91340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0107" algn="l" defTabSz="91340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6807" algn="l" defTabSz="91340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3508" algn="l" defTabSz="91340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0205" algn="l" defTabSz="91340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6912" algn="l" defTabSz="91340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3611" algn="l" defTabSz="91340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DC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30"/>
    <p:restoredTop sz="90744" autoAdjust="0"/>
  </p:normalViewPr>
  <p:slideViewPr>
    <p:cSldViewPr snapToGrid="0" snapToObjects="1">
      <p:cViewPr varScale="1">
        <p:scale>
          <a:sx n="93" d="100"/>
          <a:sy n="93" d="100"/>
        </p:scale>
        <p:origin x="480" y="20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12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58B986D-7467-4029-ACF7-503152AB7CEC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13470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CB1BF1C-BF4D-4207-A75E-0CE79BF168E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6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765" marR="0" indent="-215765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6702" algn="l" defTabSz="9134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403" algn="l" defTabSz="9134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107" algn="l" defTabSz="9134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807" algn="l" defTabSz="9134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508" algn="l" defTabSz="9134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205" algn="l" defTabSz="9134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912" algn="l" defTabSz="9134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611" algn="l" defTabSz="9134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Plotted 3</a:t>
            </a:r>
            <a:r>
              <a:rPr lang="en-GB" baseline="0" dirty="0"/>
              <a:t> traces, in total we have 18 traces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6124B-8DAE-4D79-B788-E0E37D7C03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95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Extract features from each trace (above</a:t>
            </a:r>
            <a:r>
              <a:rPr lang="en-GB" baseline="0" dirty="0"/>
              <a:t> only 1 </a:t>
            </a:r>
            <a:r>
              <a:rPr lang="en-GB" baseline="0" dirty="0" err="1"/>
              <a:t>exemple</a:t>
            </a:r>
            <a:r>
              <a:rPr lang="en-GB" baseline="0" dirty="0"/>
              <a:t>)</a:t>
            </a:r>
            <a:r>
              <a:rPr lang="en-GB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Lat</a:t>
            </a:r>
            <a:r>
              <a:rPr lang="en-GB" dirty="0"/>
              <a:t>,</a:t>
            </a:r>
            <a:r>
              <a:rPr lang="en-GB" baseline="0" dirty="0"/>
              <a:t> long, elevation and time;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Weekday;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Speed in m/s;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Speed in km/h;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Distance_2d, distance_3d (3d includes the elevation);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Delta second is the time gap between a </a:t>
            </a:r>
            <a:r>
              <a:rPr lang="en-GB" baseline="0" dirty="0" err="1"/>
              <a:t>gps</a:t>
            </a:r>
            <a:r>
              <a:rPr lang="en-GB" baseline="0" dirty="0"/>
              <a:t> location and the previous.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6124B-8DAE-4D79-B788-E0E37D7C03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Table overall contains</a:t>
            </a:r>
            <a:r>
              <a:rPr lang="en-GB" baseline="0" dirty="0"/>
              <a:t> information about all traces: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Number of point recorded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Speed mean (m/s)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Speed </a:t>
            </a:r>
            <a:r>
              <a:rPr lang="en-GB" baseline="0" dirty="0" err="1"/>
              <a:t>std</a:t>
            </a:r>
            <a:endParaRPr lang="en-GB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Distance_2d and distance_3d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Weekday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Max area and min are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6124B-8DAE-4D79-B788-E0E37D7C03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93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Max area is the area contained by the red dot.</a:t>
            </a:r>
          </a:p>
          <a:p>
            <a:r>
              <a:rPr lang="en-GB" baseline="0" dirty="0"/>
              <a:t>Min area is the area within the green lines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6124B-8DAE-4D79-B788-E0E37D7C03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8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Trace number</a:t>
            </a:r>
            <a:r>
              <a:rPr lang="en-GB" baseline="0" dirty="0"/>
              <a:t> 1 and trace number 2 can be plotted on a 2 dimensional plane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6124B-8DAE-4D79-B788-E0E37D7C03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64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position of each trace is not random. A position is given by the feature of each trace, therefore 2 traces</a:t>
            </a:r>
            <a:r>
              <a:rPr lang="en-GB" baseline="0" dirty="0"/>
              <a:t> closed to each other are likely to have similar features.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6124B-8DAE-4D79-B788-E0E37D7C03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76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Clustering algorithm such</a:t>
            </a:r>
            <a:r>
              <a:rPr lang="en-GB" baseline="0" dirty="0"/>
              <a:t> as K-mean allows us to extract group of traces that has something in common.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6124B-8DAE-4D79-B788-E0E37D7C03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4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case k-means</a:t>
            </a:r>
            <a:r>
              <a:rPr lang="en-GB" baseline="0" dirty="0"/>
              <a:t> divided traced base on the </a:t>
            </a:r>
            <a:r>
              <a:rPr lang="en-GB" baseline="0" dirty="0" err="1"/>
              <a:t>earea</a:t>
            </a:r>
            <a:r>
              <a:rPr lang="en-GB" baseline="0" dirty="0"/>
              <a:t>, creating 3 groups of traces with similar Max and Min area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6124B-8DAE-4D79-B788-E0E37D7C03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6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4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4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5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5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1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1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6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9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9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9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3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3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ings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6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375" y="1460346"/>
            <a:ext cx="4167188" cy="4645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9062" y="1460346"/>
            <a:ext cx="4167188" cy="4645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970096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14375" y="635992"/>
            <a:ext cx="8651478" cy="516412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714375" y="1457701"/>
            <a:ext cx="8651478" cy="464347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85633202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k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52507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555636" y="470916"/>
            <a:ext cx="8769671" cy="180365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/>
          </p:nvPr>
        </p:nvSpPr>
        <p:spPr>
          <a:xfrm>
            <a:off x="555637" y="2328100"/>
            <a:ext cx="8787131" cy="135049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bg1"/>
                </a:solidFill>
              </a:defRPr>
            </a:lvl1pPr>
            <a:lvl2pPr marL="563900" indent="0" algn="ctr">
              <a:buNone/>
              <a:defRPr sz="2500"/>
            </a:lvl2pPr>
            <a:lvl3pPr marL="1127797" indent="0" algn="ctr">
              <a:buNone/>
              <a:defRPr sz="2200"/>
            </a:lvl3pPr>
            <a:lvl4pPr marL="1691695" indent="0" algn="ctr">
              <a:buNone/>
              <a:defRPr sz="2000"/>
            </a:lvl4pPr>
            <a:lvl5pPr marL="2255592" indent="0" algn="ctr">
              <a:buNone/>
              <a:defRPr sz="2000"/>
            </a:lvl5pPr>
            <a:lvl6pPr marL="2819497" indent="0" algn="ctr">
              <a:buNone/>
              <a:defRPr sz="2000"/>
            </a:lvl6pPr>
            <a:lvl7pPr marL="3383394" indent="0" algn="ctr">
              <a:buNone/>
              <a:defRPr sz="2000"/>
            </a:lvl7pPr>
            <a:lvl8pPr marL="3947293" indent="0" algn="ctr">
              <a:buNone/>
              <a:defRPr sz="2000"/>
            </a:lvl8pPr>
            <a:lvl9pPr marL="451119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554785" y="4070704"/>
            <a:ext cx="8769793" cy="60430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8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4785" y="4562225"/>
            <a:ext cx="8769793" cy="64397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 spreker</a:t>
            </a:r>
          </a:p>
        </p:txBody>
      </p:sp>
    </p:spTree>
    <p:extLst>
      <p:ext uri="{BB962C8B-B14F-4D97-AF65-F5344CB8AC3E}">
        <p14:creationId xmlns:p14="http://schemas.microsoft.com/office/powerpoint/2010/main" val="50694471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674267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375" y="1460346"/>
            <a:ext cx="4167188" cy="4645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9062" y="1460346"/>
            <a:ext cx="4167188" cy="4645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970096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0080625" cy="7022571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173" y="5546132"/>
            <a:ext cx="4350463" cy="2157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340" y="578317"/>
            <a:ext cx="6800873" cy="2631887"/>
          </a:xfrm>
        </p:spPr>
        <p:txBody>
          <a:bodyPr anchor="t" anchorCtr="0">
            <a:normAutofit/>
          </a:bodyPr>
          <a:lstStyle>
            <a:lvl1pPr algn="l">
              <a:defRPr sz="49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483420"/>
            <a:ext cx="99386" cy="22058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1pPr>
            <a:lvl2pPr marL="422918" indent="0" algn="ctr">
              <a:buNone/>
              <a:defRPr sz="1900"/>
            </a:lvl2pPr>
            <a:lvl3pPr marL="845847" indent="0" algn="ctr">
              <a:buNone/>
              <a:defRPr sz="1700"/>
            </a:lvl3pPr>
            <a:lvl4pPr marL="1268771" indent="0" algn="ctr">
              <a:buNone/>
              <a:defRPr sz="1500"/>
            </a:lvl4pPr>
            <a:lvl5pPr marL="1691695" indent="0" algn="ctr">
              <a:buNone/>
              <a:defRPr sz="1500"/>
            </a:lvl5pPr>
            <a:lvl6pPr marL="2114620" indent="0" algn="ctr">
              <a:buNone/>
              <a:defRPr sz="1500"/>
            </a:lvl6pPr>
            <a:lvl7pPr marL="2537546" indent="0" algn="ctr">
              <a:buNone/>
              <a:defRPr sz="1500"/>
            </a:lvl7pPr>
            <a:lvl8pPr marL="2960468" indent="0" algn="ctr">
              <a:buNone/>
              <a:defRPr sz="1500"/>
            </a:lvl8pPr>
            <a:lvl9pPr marL="3383394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0325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331545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181829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2201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70" name="Text Box 42"/>
          <p:cNvSpPr txBox="1">
            <a:spLocks noChangeArrowheads="1"/>
          </p:cNvSpPr>
          <p:nvPr/>
        </p:nvSpPr>
        <p:spPr bwMode="auto">
          <a:xfrm>
            <a:off x="5026317" y="2379907"/>
            <a:ext cx="4816299" cy="3162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4586" tIns="42288" rIns="84586" bIns="42288">
            <a:spAutoFit/>
          </a:bodyPr>
          <a:lstStyle/>
          <a:p>
            <a:pPr algn="l" defTabSz="704874">
              <a:spcBef>
                <a:spcPct val="50000"/>
              </a:spcBef>
            </a:pPr>
            <a:endParaRPr lang="en-US" sz="1500">
              <a:effectLst/>
              <a:latin typeface="Times New Roman" pitchFamily="18" charset="0"/>
            </a:endParaRPr>
          </a:p>
        </p:txBody>
      </p:sp>
      <p:sp>
        <p:nvSpPr>
          <p:cNvPr id="99371" name="Text Box 43"/>
          <p:cNvSpPr txBox="1">
            <a:spLocks noChangeArrowheads="1"/>
          </p:cNvSpPr>
          <p:nvPr/>
        </p:nvSpPr>
        <p:spPr bwMode="auto">
          <a:xfrm>
            <a:off x="5250325" y="1777936"/>
            <a:ext cx="4592285" cy="3162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4586" tIns="42288" rIns="84586" bIns="42288">
            <a:spAutoFit/>
          </a:bodyPr>
          <a:lstStyle/>
          <a:p>
            <a:pPr algn="l" defTabSz="704874">
              <a:spcBef>
                <a:spcPct val="50000"/>
              </a:spcBef>
            </a:pPr>
            <a:endParaRPr lang="en-US" sz="1500">
              <a:effectLst/>
              <a:latin typeface="Times New Roman" pitchFamily="18" charset="0"/>
            </a:endParaRPr>
          </a:p>
        </p:txBody>
      </p:sp>
      <p:sp>
        <p:nvSpPr>
          <p:cNvPr id="99372" name="Text Box 44"/>
          <p:cNvSpPr txBox="1">
            <a:spLocks noChangeArrowheads="1"/>
          </p:cNvSpPr>
          <p:nvPr/>
        </p:nvSpPr>
        <p:spPr bwMode="auto">
          <a:xfrm>
            <a:off x="5250325" y="1777936"/>
            <a:ext cx="4592285" cy="3162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4586" tIns="42288" rIns="84586" bIns="42288">
            <a:spAutoFit/>
          </a:bodyPr>
          <a:lstStyle/>
          <a:p>
            <a:pPr algn="l" defTabSz="704874">
              <a:spcBef>
                <a:spcPct val="50000"/>
              </a:spcBef>
            </a:pPr>
            <a:endParaRPr lang="en-US" sz="1500"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111368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0080625" cy="7022571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177" y="5546132"/>
            <a:ext cx="4350463" cy="2157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343" y="578317"/>
            <a:ext cx="6800873" cy="2631887"/>
          </a:xfrm>
        </p:spPr>
        <p:txBody>
          <a:bodyPr anchor="t" anchorCtr="0">
            <a:normAutofit/>
          </a:bodyPr>
          <a:lstStyle>
            <a:lvl1pPr algn="l">
              <a:defRPr sz="49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483420"/>
            <a:ext cx="99386" cy="22058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1pPr>
            <a:lvl2pPr marL="422792" indent="0" algn="ctr">
              <a:buNone/>
              <a:defRPr sz="1900"/>
            </a:lvl2pPr>
            <a:lvl3pPr marL="845599" indent="0" algn="ctr">
              <a:buNone/>
              <a:defRPr sz="1700"/>
            </a:lvl3pPr>
            <a:lvl4pPr marL="1268403" indent="0" algn="ctr">
              <a:buNone/>
              <a:defRPr sz="1500"/>
            </a:lvl4pPr>
            <a:lvl5pPr marL="1691201" indent="0" algn="ctr">
              <a:buNone/>
              <a:defRPr sz="1500"/>
            </a:lvl5pPr>
            <a:lvl6pPr marL="2114002" indent="0" algn="ctr">
              <a:buNone/>
              <a:defRPr sz="1500"/>
            </a:lvl6pPr>
            <a:lvl7pPr marL="2536804" indent="0" algn="ctr">
              <a:buNone/>
              <a:defRPr sz="1500"/>
            </a:lvl7pPr>
            <a:lvl8pPr marL="2959600" indent="0" algn="ctr">
              <a:buNone/>
              <a:defRPr sz="1500"/>
            </a:lvl8pPr>
            <a:lvl9pPr marL="3382404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0325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tle ba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08" y="-5234"/>
            <a:ext cx="9706523" cy="1013205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 lIns="112779" tIns="56394" rIns="112779" bIns="56394"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 lIns="112779" tIns="56394" rIns="112779" bIns="56394"/>
          <a:lstStyle/>
          <a:p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88802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7188" y="0"/>
            <a:ext cx="10087825" cy="6538852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/>
              <a:t>Drag picture to placeholder or click icon to add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85941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k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9881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555638" y="470916"/>
            <a:ext cx="8769671" cy="180365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/>
          </p:nvPr>
        </p:nvSpPr>
        <p:spPr>
          <a:xfrm>
            <a:off x="555638" y="2328101"/>
            <a:ext cx="8787131" cy="135049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bg1"/>
                </a:solidFill>
              </a:defRPr>
            </a:lvl1pPr>
            <a:lvl2pPr marL="563844" indent="0" algn="ctr">
              <a:buNone/>
              <a:defRPr sz="2500"/>
            </a:lvl2pPr>
            <a:lvl3pPr marL="1127689" indent="0" algn="ctr">
              <a:buNone/>
              <a:defRPr sz="2200"/>
            </a:lvl3pPr>
            <a:lvl4pPr marL="1691530" indent="0" algn="ctr">
              <a:buNone/>
              <a:defRPr sz="2000"/>
            </a:lvl4pPr>
            <a:lvl5pPr marL="2255372" indent="0" algn="ctr">
              <a:buNone/>
              <a:defRPr sz="2000"/>
            </a:lvl5pPr>
            <a:lvl6pPr marL="2819221" indent="0" algn="ctr">
              <a:buNone/>
              <a:defRPr sz="2000"/>
            </a:lvl6pPr>
            <a:lvl7pPr marL="3383063" indent="0" algn="ctr">
              <a:buNone/>
              <a:defRPr sz="2000"/>
            </a:lvl7pPr>
            <a:lvl8pPr marL="3946909" indent="0" algn="ctr">
              <a:buNone/>
              <a:defRPr sz="2000"/>
            </a:lvl8pPr>
            <a:lvl9pPr marL="4510751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554785" y="4070704"/>
            <a:ext cx="8769793" cy="60430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8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4785" y="4562225"/>
            <a:ext cx="8769793" cy="64397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 spreker</a:t>
            </a:r>
          </a:p>
        </p:txBody>
      </p:sp>
    </p:spTree>
    <p:extLst>
      <p:ext uri="{BB962C8B-B14F-4D97-AF65-F5344CB8AC3E}">
        <p14:creationId xmlns:p14="http://schemas.microsoft.com/office/powerpoint/2010/main" val="379198401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466055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714375" y="1460346"/>
            <a:ext cx="4167188" cy="4645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199062" y="1460346"/>
            <a:ext cx="4167188" cy="4645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760659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02130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25341" y="578317"/>
            <a:ext cx="6800873" cy="2631887"/>
          </a:xfrm>
        </p:spPr>
        <p:txBody>
          <a:bodyPr anchor="t" anchorCtr="0">
            <a:normAutofit/>
          </a:bodyPr>
          <a:lstStyle>
            <a:lvl1pPr algn="l">
              <a:defRPr sz="49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7483420"/>
            <a:ext cx="99386" cy="22058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1pPr>
            <a:lvl2pPr marL="422876" indent="0" algn="ctr">
              <a:buNone/>
              <a:defRPr sz="1900"/>
            </a:lvl2pPr>
            <a:lvl3pPr marL="845766" indent="0" algn="ctr">
              <a:buNone/>
              <a:defRPr sz="1700"/>
            </a:lvl3pPr>
            <a:lvl4pPr marL="1268650" indent="0" algn="ctr">
              <a:buNone/>
              <a:defRPr sz="1500"/>
            </a:lvl4pPr>
            <a:lvl5pPr marL="1691530" indent="0" algn="ctr">
              <a:buNone/>
              <a:defRPr sz="1500"/>
            </a:lvl5pPr>
            <a:lvl6pPr marL="2114414" indent="0" algn="ctr">
              <a:buNone/>
              <a:defRPr sz="1500"/>
            </a:lvl6pPr>
            <a:lvl7pPr marL="2537299" indent="0" algn="ctr">
              <a:buNone/>
              <a:defRPr sz="1500"/>
            </a:lvl7pPr>
            <a:lvl8pPr marL="2960178" indent="0" algn="ctr">
              <a:buNone/>
              <a:defRPr sz="1500"/>
            </a:lvl8pPr>
            <a:lvl9pPr marL="3383063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10" y="5546132"/>
            <a:ext cx="4350463" cy="21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6729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383676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963330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61489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k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8588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331545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555639" y="470916"/>
            <a:ext cx="8769671" cy="180365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/>
          </p:nvPr>
        </p:nvSpPr>
        <p:spPr>
          <a:xfrm>
            <a:off x="555639" y="2328103"/>
            <a:ext cx="8787131" cy="135049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bg1"/>
                </a:solidFill>
              </a:defRPr>
            </a:lvl1pPr>
            <a:lvl2pPr marL="563789" indent="0" algn="ctr">
              <a:buNone/>
              <a:defRPr sz="2500"/>
            </a:lvl2pPr>
            <a:lvl3pPr marL="1127579" indent="0" algn="ctr">
              <a:buNone/>
              <a:defRPr sz="2200"/>
            </a:lvl3pPr>
            <a:lvl4pPr marL="1691365" indent="0" algn="ctr">
              <a:buNone/>
              <a:defRPr sz="2000"/>
            </a:lvl4pPr>
            <a:lvl5pPr marL="2255152" indent="0" algn="ctr">
              <a:buNone/>
              <a:defRPr sz="2000"/>
            </a:lvl5pPr>
            <a:lvl6pPr marL="2818949" indent="0" algn="ctr">
              <a:buNone/>
              <a:defRPr sz="2000"/>
            </a:lvl6pPr>
            <a:lvl7pPr marL="3382734" indent="0" algn="ctr">
              <a:buNone/>
              <a:defRPr sz="2000"/>
            </a:lvl7pPr>
            <a:lvl8pPr marL="3946520" indent="0" algn="ctr">
              <a:buNone/>
              <a:defRPr sz="2000"/>
            </a:lvl8pPr>
            <a:lvl9pPr marL="4510311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554785" y="4070704"/>
            <a:ext cx="8769793" cy="60430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8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4785" y="4562225"/>
            <a:ext cx="8769793" cy="64397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 spreker</a:t>
            </a:r>
          </a:p>
        </p:txBody>
      </p:sp>
    </p:spTree>
    <p:extLst>
      <p:ext uri="{BB962C8B-B14F-4D97-AF65-F5344CB8AC3E}">
        <p14:creationId xmlns:p14="http://schemas.microsoft.com/office/powerpoint/2010/main" val="237834977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376619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714375" y="1460346"/>
            <a:ext cx="4167188" cy="4645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199062" y="1460346"/>
            <a:ext cx="4167188" cy="4645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862374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02130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25342" y="578317"/>
            <a:ext cx="6800873" cy="2631887"/>
          </a:xfrm>
        </p:spPr>
        <p:txBody>
          <a:bodyPr anchor="t" anchorCtr="0">
            <a:normAutofit/>
          </a:bodyPr>
          <a:lstStyle>
            <a:lvl1pPr algn="l">
              <a:defRPr sz="49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7483420"/>
            <a:ext cx="99386" cy="22058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1pPr>
            <a:lvl2pPr marL="422834" indent="0" algn="ctr">
              <a:buNone/>
              <a:defRPr sz="1900"/>
            </a:lvl2pPr>
            <a:lvl3pPr marL="845684" indent="0" algn="ctr">
              <a:buNone/>
              <a:defRPr sz="1700"/>
            </a:lvl3pPr>
            <a:lvl4pPr marL="1268527" indent="0" algn="ctr">
              <a:buNone/>
              <a:defRPr sz="1500"/>
            </a:lvl4pPr>
            <a:lvl5pPr marL="1691365" indent="0" algn="ctr">
              <a:buNone/>
              <a:defRPr sz="1500"/>
            </a:lvl5pPr>
            <a:lvl6pPr marL="2114208" indent="0" algn="ctr">
              <a:buNone/>
              <a:defRPr sz="1500"/>
            </a:lvl6pPr>
            <a:lvl7pPr marL="2537051" indent="0" algn="ctr">
              <a:buNone/>
              <a:defRPr sz="1500"/>
            </a:lvl7pPr>
            <a:lvl8pPr marL="2959889" indent="0" algn="ctr">
              <a:buNone/>
              <a:defRPr sz="1500"/>
            </a:lvl8pPr>
            <a:lvl9pPr marL="3382734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12" y="5546132"/>
            <a:ext cx="4350463" cy="21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7267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43698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586472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798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ko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" r="-14252"/>
          <a:stretch/>
        </p:blipFill>
        <p:spPr>
          <a:xfrm>
            <a:off x="0" y="1060028"/>
            <a:ext cx="10080625" cy="453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0148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555640" y="470916"/>
            <a:ext cx="8769671" cy="180365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/>
          </p:nvPr>
        </p:nvSpPr>
        <p:spPr>
          <a:xfrm>
            <a:off x="555640" y="2328107"/>
            <a:ext cx="8787131" cy="135049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bg1"/>
                </a:solidFill>
              </a:defRPr>
            </a:lvl1pPr>
            <a:lvl2pPr marL="563734" indent="0" algn="ctr">
              <a:buNone/>
              <a:defRPr sz="2500"/>
            </a:lvl2pPr>
            <a:lvl3pPr marL="1127470" indent="0" algn="ctr">
              <a:buNone/>
              <a:defRPr sz="2200"/>
            </a:lvl3pPr>
            <a:lvl4pPr marL="1691201" indent="0" algn="ctr">
              <a:buNone/>
              <a:defRPr sz="2000"/>
            </a:lvl4pPr>
            <a:lvl5pPr marL="2254933" indent="0" algn="ctr">
              <a:buNone/>
              <a:defRPr sz="2000"/>
            </a:lvl5pPr>
            <a:lvl6pPr marL="2818671" indent="0" algn="ctr">
              <a:buNone/>
              <a:defRPr sz="2000"/>
            </a:lvl6pPr>
            <a:lvl7pPr marL="3382404" indent="0" algn="ctr">
              <a:buNone/>
              <a:defRPr sz="2000"/>
            </a:lvl7pPr>
            <a:lvl8pPr marL="3946136" indent="0" algn="ctr">
              <a:buNone/>
              <a:defRPr sz="2000"/>
            </a:lvl8pPr>
            <a:lvl9pPr marL="450987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554785" y="4070704"/>
            <a:ext cx="8769793" cy="60430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8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4785" y="4562225"/>
            <a:ext cx="8769793" cy="64397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 spreker</a:t>
            </a:r>
          </a:p>
        </p:txBody>
      </p:sp>
    </p:spTree>
    <p:extLst>
      <p:ext uri="{BB962C8B-B14F-4D97-AF65-F5344CB8AC3E}">
        <p14:creationId xmlns:p14="http://schemas.microsoft.com/office/powerpoint/2010/main" val="534362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38954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181829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714375" y="1460346"/>
            <a:ext cx="4167188" cy="4645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199062" y="1460346"/>
            <a:ext cx="4167188" cy="4645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670738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2"/>
            <a:ext cx="10080625" cy="5886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747" tIns="56378" rIns="112747" bIns="56378" rtlCol="0" anchor="ctr"/>
          <a:lstStyle/>
          <a:p>
            <a:pPr algn="ctr"/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25343" y="578317"/>
            <a:ext cx="6800873" cy="2631887"/>
          </a:xfrm>
        </p:spPr>
        <p:txBody>
          <a:bodyPr anchor="t" anchorCtr="0">
            <a:normAutofit/>
          </a:bodyPr>
          <a:lstStyle>
            <a:lvl1pPr algn="l">
              <a:defRPr sz="49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0" y="7483420"/>
            <a:ext cx="99386" cy="22058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1pPr>
            <a:lvl2pPr marL="422792" indent="0" algn="ctr">
              <a:buNone/>
              <a:defRPr sz="1900"/>
            </a:lvl2pPr>
            <a:lvl3pPr marL="845599" indent="0" algn="ctr">
              <a:buNone/>
              <a:defRPr sz="1700"/>
            </a:lvl3pPr>
            <a:lvl4pPr marL="1268403" indent="0" algn="ctr">
              <a:buNone/>
              <a:defRPr sz="1500"/>
            </a:lvl4pPr>
            <a:lvl5pPr marL="1691201" indent="0" algn="ctr">
              <a:buNone/>
              <a:defRPr sz="1500"/>
            </a:lvl5pPr>
            <a:lvl6pPr marL="2114002" indent="0" algn="ctr">
              <a:buNone/>
              <a:defRPr sz="1500"/>
            </a:lvl6pPr>
            <a:lvl7pPr marL="2536804" indent="0" algn="ctr">
              <a:buNone/>
              <a:defRPr sz="1500"/>
            </a:lvl7pPr>
            <a:lvl8pPr marL="2959600" indent="0" algn="ctr">
              <a:buNone/>
              <a:defRPr sz="1500"/>
            </a:lvl8pPr>
            <a:lvl9pPr marL="3382404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13" y="5546132"/>
            <a:ext cx="4350463" cy="21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637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329869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5554973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ko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" r="-14252"/>
          <a:stretch/>
        </p:blipFill>
        <p:spPr>
          <a:xfrm>
            <a:off x="0" y="1060028"/>
            <a:ext cx="10080625" cy="453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4864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555641" y="470916"/>
            <a:ext cx="8769671" cy="180365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/>
          </p:nvPr>
        </p:nvSpPr>
        <p:spPr>
          <a:xfrm>
            <a:off x="555641" y="2328109"/>
            <a:ext cx="8787131" cy="135049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bg1"/>
                </a:solidFill>
              </a:defRPr>
            </a:lvl1pPr>
            <a:lvl2pPr marL="563679" indent="0" algn="ctr">
              <a:buNone/>
              <a:defRPr sz="2500"/>
            </a:lvl2pPr>
            <a:lvl3pPr marL="1127359" indent="0" algn="ctr">
              <a:buNone/>
              <a:defRPr sz="2200"/>
            </a:lvl3pPr>
            <a:lvl4pPr marL="1691037" indent="0" algn="ctr">
              <a:buNone/>
              <a:defRPr sz="2000"/>
            </a:lvl4pPr>
            <a:lvl5pPr marL="2254712" indent="0" algn="ctr">
              <a:buNone/>
              <a:defRPr sz="2000"/>
            </a:lvl5pPr>
            <a:lvl6pPr marL="2818395" indent="0" algn="ctr">
              <a:buNone/>
              <a:defRPr sz="2000"/>
            </a:lvl6pPr>
            <a:lvl7pPr marL="3382076" indent="0" algn="ctr">
              <a:buNone/>
              <a:defRPr sz="2000"/>
            </a:lvl7pPr>
            <a:lvl8pPr marL="3945756" indent="0" algn="ctr">
              <a:buNone/>
              <a:defRPr sz="2000"/>
            </a:lvl8pPr>
            <a:lvl9pPr marL="4509431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554785" y="4070704"/>
            <a:ext cx="8769793" cy="60430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8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4785" y="4562225"/>
            <a:ext cx="8769793" cy="64397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 spreker</a:t>
            </a:r>
          </a:p>
        </p:txBody>
      </p:sp>
    </p:spTree>
    <p:extLst>
      <p:ext uri="{BB962C8B-B14F-4D97-AF65-F5344CB8AC3E}">
        <p14:creationId xmlns:p14="http://schemas.microsoft.com/office/powerpoint/2010/main" val="231502928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208064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714375" y="1460346"/>
            <a:ext cx="4167188" cy="4645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199062" y="1460346"/>
            <a:ext cx="4167188" cy="4645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440005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hoek 13"/>
          <p:cNvSpPr/>
          <p:nvPr userDrawn="1"/>
        </p:nvSpPr>
        <p:spPr>
          <a:xfrm>
            <a:off x="0" y="2"/>
            <a:ext cx="10080625" cy="5886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736" tIns="56373" rIns="112736" bIns="56373" rtlCol="0" anchor="ctr"/>
          <a:lstStyle/>
          <a:p>
            <a:pPr algn="ctr"/>
            <a:endParaRPr lang="nl-NL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25344" y="578317"/>
            <a:ext cx="6800873" cy="2631887"/>
          </a:xfrm>
        </p:spPr>
        <p:txBody>
          <a:bodyPr anchor="t" anchorCtr="0">
            <a:normAutofit/>
          </a:bodyPr>
          <a:lstStyle>
            <a:lvl1pPr algn="l">
              <a:defRPr sz="49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0" y="7483420"/>
            <a:ext cx="99386" cy="22058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1pPr>
            <a:lvl2pPr marL="422750" indent="0" algn="ctr">
              <a:buNone/>
              <a:defRPr sz="1900"/>
            </a:lvl2pPr>
            <a:lvl3pPr marL="845521" indent="0" algn="ctr">
              <a:buNone/>
              <a:defRPr sz="1700"/>
            </a:lvl3pPr>
            <a:lvl4pPr marL="1268280" indent="0" algn="ctr">
              <a:buNone/>
              <a:defRPr sz="1500"/>
            </a:lvl4pPr>
            <a:lvl5pPr marL="1691037" indent="0" algn="ctr">
              <a:buNone/>
              <a:defRPr sz="1500"/>
            </a:lvl5pPr>
            <a:lvl6pPr marL="2113796" indent="0" algn="ctr">
              <a:buNone/>
              <a:defRPr sz="1500"/>
            </a:lvl6pPr>
            <a:lvl7pPr marL="2536557" indent="0" algn="ctr">
              <a:buNone/>
              <a:defRPr sz="1500"/>
            </a:lvl7pPr>
            <a:lvl8pPr marL="2959312" indent="0" algn="ctr">
              <a:buNone/>
              <a:defRPr sz="1500"/>
            </a:lvl8pPr>
            <a:lvl9pPr marL="3382076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14" y="5546132"/>
            <a:ext cx="4350463" cy="21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1764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387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2201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075951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k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84935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555628" y="470910"/>
            <a:ext cx="8769671" cy="180365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4" name="Ondertitel 2"/>
          <p:cNvSpPr>
            <a:spLocks noGrp="1"/>
          </p:cNvSpPr>
          <p:nvPr>
            <p:ph type="subTitle" idx="1"/>
          </p:nvPr>
        </p:nvSpPr>
        <p:spPr>
          <a:xfrm>
            <a:off x="555628" y="2328092"/>
            <a:ext cx="8787131" cy="135049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bg1"/>
                </a:solidFill>
              </a:defRPr>
            </a:lvl1pPr>
            <a:lvl2pPr marL="564349" indent="0" algn="ctr">
              <a:buNone/>
              <a:defRPr sz="2500"/>
            </a:lvl2pPr>
            <a:lvl3pPr marL="1128698" indent="0" algn="ctr">
              <a:buNone/>
              <a:defRPr sz="2200"/>
            </a:lvl3pPr>
            <a:lvl4pPr marL="1693046" indent="0" algn="ctr">
              <a:buNone/>
              <a:defRPr sz="2000"/>
            </a:lvl4pPr>
            <a:lvl5pPr marL="2257394" indent="0" algn="ctr">
              <a:buNone/>
              <a:defRPr sz="2000"/>
            </a:lvl5pPr>
            <a:lvl6pPr marL="2821747" indent="0" algn="ctr">
              <a:buNone/>
              <a:defRPr sz="2000"/>
            </a:lvl6pPr>
            <a:lvl7pPr marL="3386095" indent="0" algn="ctr">
              <a:buNone/>
              <a:defRPr sz="2000"/>
            </a:lvl7pPr>
            <a:lvl8pPr marL="3950443" indent="0" algn="ctr">
              <a:buNone/>
              <a:defRPr sz="2000"/>
            </a:lvl8pPr>
            <a:lvl9pPr marL="4514793" indent="0" algn="ctr">
              <a:buNone/>
              <a:defRPr sz="20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554785" y="4070703"/>
            <a:ext cx="8769793" cy="60430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8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4785" y="4562225"/>
            <a:ext cx="8769793" cy="64397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 spreker</a:t>
            </a:r>
          </a:p>
        </p:txBody>
      </p:sp>
    </p:spTree>
    <p:extLst>
      <p:ext uri="{BB962C8B-B14F-4D97-AF65-F5344CB8AC3E}">
        <p14:creationId xmlns:p14="http://schemas.microsoft.com/office/powerpoint/2010/main" val="15455327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>
                <a:solidFill>
                  <a:prstClr val="white">
                    <a:lumMod val="65000"/>
                  </a:prstClr>
                </a:solidFill>
                <a:latin typeface="Arial"/>
              </a:rPr>
              <a:t>[</a:t>
            </a:r>
            <a:fld id="{53240C58-373C-43C1-ADD1-3E23A3B96371}" type="slidenum">
              <a:rPr lang="nl-NL" smtClean="0">
                <a:solidFill>
                  <a:prstClr val="white">
                    <a:lumMod val="65000"/>
                  </a:prstClr>
                </a:solidFill>
                <a:latin typeface="Arial"/>
              </a:rPr>
              <a:pPr/>
              <a:t>‹#›</a:t>
            </a:fld>
            <a:r>
              <a:rPr lang="nl-NL">
                <a:solidFill>
                  <a:prstClr val="white">
                    <a:lumMod val="65000"/>
                  </a:prstClr>
                </a:solidFill>
                <a:latin typeface="Arial"/>
              </a:rPr>
              <a:t>]</a:t>
            </a:r>
            <a:endParaRPr lang="nl-NL" dirty="0">
              <a:solidFill>
                <a:prstClr val="white">
                  <a:lumMod val="6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009192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375" y="1460346"/>
            <a:ext cx="4167188" cy="464559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9062" y="1460346"/>
            <a:ext cx="4167188" cy="464559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>
                <a:solidFill>
                  <a:prstClr val="white">
                    <a:lumMod val="65000"/>
                  </a:prstClr>
                </a:solidFill>
                <a:latin typeface="Arial"/>
              </a:rPr>
              <a:t>[</a:t>
            </a:r>
            <a:fld id="{53240C58-373C-43C1-ADD1-3E23A3B96371}" type="slidenum">
              <a:rPr lang="nl-NL" smtClean="0">
                <a:solidFill>
                  <a:prstClr val="white">
                    <a:lumMod val="65000"/>
                  </a:prstClr>
                </a:solidFill>
                <a:latin typeface="Arial"/>
              </a:rPr>
              <a:pPr/>
              <a:t>‹#›</a:t>
            </a:fld>
            <a:r>
              <a:rPr lang="nl-NL">
                <a:solidFill>
                  <a:prstClr val="white">
                    <a:lumMod val="65000"/>
                  </a:prstClr>
                </a:solidFill>
                <a:latin typeface="Arial"/>
              </a:rPr>
              <a:t>]</a:t>
            </a:r>
            <a:endParaRPr lang="nl-NL" dirty="0">
              <a:solidFill>
                <a:prstClr val="white">
                  <a:lumMod val="6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778601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022571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165" y="5546129"/>
            <a:ext cx="4350463" cy="2157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331" y="578317"/>
            <a:ext cx="6800873" cy="2631887"/>
          </a:xfrm>
        </p:spPr>
        <p:txBody>
          <a:bodyPr anchor="t" anchorCtr="0">
            <a:normAutofit/>
          </a:bodyPr>
          <a:lstStyle>
            <a:lvl1pPr algn="l">
              <a:defRPr sz="4900" b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483420"/>
            <a:ext cx="99386" cy="22058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1pPr>
            <a:lvl2pPr marL="423260" indent="0" algn="ctr">
              <a:buNone/>
              <a:defRPr sz="1900"/>
            </a:lvl2pPr>
            <a:lvl3pPr marL="846523" indent="0" algn="ctr">
              <a:buNone/>
              <a:defRPr sz="1700"/>
            </a:lvl3pPr>
            <a:lvl4pPr marL="1269786" indent="0" algn="ctr">
              <a:buNone/>
              <a:defRPr sz="1500"/>
            </a:lvl4pPr>
            <a:lvl5pPr marL="1693046" indent="0" algn="ctr">
              <a:buNone/>
              <a:defRPr sz="1500"/>
            </a:lvl5pPr>
            <a:lvl6pPr marL="2116309" indent="0" algn="ctr">
              <a:buNone/>
              <a:defRPr sz="1500"/>
            </a:lvl6pPr>
            <a:lvl7pPr marL="2539571" indent="0" algn="ctr">
              <a:buNone/>
              <a:defRPr sz="1500"/>
            </a:lvl7pPr>
            <a:lvl8pPr marL="2962833" indent="0" algn="ctr">
              <a:buNone/>
              <a:defRPr sz="1500"/>
            </a:lvl8pPr>
            <a:lvl9pPr marL="3386095" indent="0" algn="ctr">
              <a:buNone/>
              <a:defRPr sz="1500"/>
            </a:lvl9pPr>
          </a:lstStyle>
          <a:p>
            <a:r>
              <a:rPr lang="nl-NL" dirty="0"/>
              <a:t>Klik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3084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>
                <a:solidFill>
                  <a:prstClr val="white">
                    <a:lumMod val="65000"/>
                  </a:prstClr>
                </a:solidFill>
                <a:latin typeface="Arial"/>
              </a:rPr>
              <a:t>[</a:t>
            </a:r>
            <a:fld id="{53240C58-373C-43C1-ADD1-3E23A3B96371}" type="slidenum">
              <a:rPr lang="nl-NL" smtClean="0">
                <a:solidFill>
                  <a:prstClr val="white">
                    <a:lumMod val="65000"/>
                  </a:prstClr>
                </a:solidFill>
                <a:latin typeface="Arial"/>
              </a:rPr>
              <a:pPr/>
              <a:t>‹#›</a:t>
            </a:fld>
            <a:r>
              <a:rPr lang="nl-NL">
                <a:solidFill>
                  <a:prstClr val="white">
                    <a:lumMod val="65000"/>
                  </a:prstClr>
                </a:solidFill>
                <a:latin typeface="Arial"/>
              </a:rPr>
              <a:t>]</a:t>
            </a:r>
            <a:endParaRPr lang="nl-NL" dirty="0">
              <a:solidFill>
                <a:prstClr val="white">
                  <a:lumMod val="6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987267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>
                <a:solidFill>
                  <a:prstClr val="white">
                    <a:lumMod val="65000"/>
                  </a:prstClr>
                </a:solidFill>
                <a:latin typeface="Arial"/>
              </a:rPr>
              <a:t>[</a:t>
            </a:r>
            <a:fld id="{53240C58-373C-43C1-ADD1-3E23A3B96371}" type="slidenum">
              <a:rPr lang="nl-NL" smtClean="0">
                <a:solidFill>
                  <a:prstClr val="white">
                    <a:lumMod val="65000"/>
                  </a:prstClr>
                </a:solidFill>
                <a:latin typeface="Arial"/>
              </a:rPr>
              <a:pPr/>
              <a:t>‹#›</a:t>
            </a:fld>
            <a:r>
              <a:rPr lang="nl-NL">
                <a:solidFill>
                  <a:prstClr val="white">
                    <a:lumMod val="65000"/>
                  </a:prstClr>
                </a:solidFill>
                <a:latin typeface="Arial"/>
              </a:rPr>
              <a:t>]</a:t>
            </a:r>
            <a:endParaRPr lang="nl-NL" dirty="0">
              <a:solidFill>
                <a:prstClr val="white">
                  <a:lumMod val="6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88699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84372813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03475" indent="-403475">
              <a:lnSpc>
                <a:spcPct val="120000"/>
              </a:lnSpc>
              <a:spcBef>
                <a:spcPts val="3566"/>
              </a:spcBef>
              <a:defRPr sz="3600"/>
            </a:lvl1pPr>
            <a:lvl2pPr marL="806948" indent="-403475">
              <a:lnSpc>
                <a:spcPct val="120000"/>
              </a:lnSpc>
              <a:spcBef>
                <a:spcPts val="3566"/>
              </a:spcBef>
              <a:defRPr sz="3600"/>
            </a:lvl2pPr>
            <a:lvl3pPr marL="1210425" indent="-403475">
              <a:lnSpc>
                <a:spcPct val="120000"/>
              </a:lnSpc>
              <a:spcBef>
                <a:spcPts val="3566"/>
              </a:spcBef>
              <a:defRPr sz="3600"/>
            </a:lvl3pPr>
            <a:lvl4pPr marL="1613896" indent="-403475">
              <a:lnSpc>
                <a:spcPct val="120000"/>
              </a:lnSpc>
              <a:spcBef>
                <a:spcPts val="3566"/>
              </a:spcBef>
              <a:defRPr sz="3600"/>
            </a:lvl4pPr>
            <a:lvl5pPr marL="2017373" indent="-403475">
              <a:lnSpc>
                <a:spcPct val="120000"/>
              </a:lnSpc>
              <a:spcBef>
                <a:spcPts val="3566"/>
              </a:spcBef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prstClr val="white">
                    <a:lumMod val="65000"/>
                  </a:prstClr>
                </a:solidFill>
                <a:latin typeface="Arial"/>
              </a:rPr>
              <a:pPr/>
              <a:t>‹#›</a:t>
            </a:fld>
            <a:endParaRPr>
              <a:solidFill>
                <a:prstClr val="white">
                  <a:lumMod val="6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565427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70" name="Text Box 42"/>
          <p:cNvSpPr txBox="1">
            <a:spLocks noChangeArrowheads="1"/>
          </p:cNvSpPr>
          <p:nvPr/>
        </p:nvSpPr>
        <p:spPr bwMode="auto">
          <a:xfrm>
            <a:off x="5026317" y="2379913"/>
            <a:ext cx="4816299" cy="316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4561" tIns="42280" rIns="84561" bIns="42280">
            <a:spAutoFit/>
          </a:bodyPr>
          <a:lstStyle/>
          <a:p>
            <a:pPr algn="l" defTabSz="704668">
              <a:spcBef>
                <a:spcPct val="50000"/>
              </a:spcBef>
            </a:pPr>
            <a:endParaRPr lang="en-US" sz="1500">
              <a:effectLst/>
              <a:latin typeface="Times New Roman" pitchFamily="18" charset="0"/>
            </a:endParaRPr>
          </a:p>
        </p:txBody>
      </p:sp>
      <p:sp>
        <p:nvSpPr>
          <p:cNvPr id="99371" name="Text Box 43"/>
          <p:cNvSpPr txBox="1">
            <a:spLocks noChangeArrowheads="1"/>
          </p:cNvSpPr>
          <p:nvPr/>
        </p:nvSpPr>
        <p:spPr bwMode="auto">
          <a:xfrm>
            <a:off x="5250325" y="1777938"/>
            <a:ext cx="4592285" cy="316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4561" tIns="42280" rIns="84561" bIns="42280">
            <a:spAutoFit/>
          </a:bodyPr>
          <a:lstStyle/>
          <a:p>
            <a:pPr algn="l" defTabSz="704668">
              <a:spcBef>
                <a:spcPct val="50000"/>
              </a:spcBef>
            </a:pPr>
            <a:endParaRPr lang="en-US" sz="1500">
              <a:effectLst/>
              <a:latin typeface="Times New Roman" pitchFamily="18" charset="0"/>
            </a:endParaRPr>
          </a:p>
        </p:txBody>
      </p:sp>
      <p:sp>
        <p:nvSpPr>
          <p:cNvPr id="99372" name="Text Box 44"/>
          <p:cNvSpPr txBox="1">
            <a:spLocks noChangeArrowheads="1"/>
          </p:cNvSpPr>
          <p:nvPr/>
        </p:nvSpPr>
        <p:spPr bwMode="auto">
          <a:xfrm>
            <a:off x="5250325" y="1777938"/>
            <a:ext cx="4592285" cy="316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4561" tIns="42280" rIns="84561" bIns="42280">
            <a:spAutoFit/>
          </a:bodyPr>
          <a:lstStyle/>
          <a:p>
            <a:pPr algn="l" defTabSz="704668">
              <a:spcBef>
                <a:spcPct val="50000"/>
              </a:spcBef>
            </a:pPr>
            <a:endParaRPr lang="en-US" sz="1500"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111368"/>
      </p:ext>
    </p:extLst>
  </p:cSld>
  <p:clrMapOvr>
    <a:masterClrMapping/>
  </p:clrMapOvr>
  <p:transition>
    <p:dissolv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70" name="Text Box 42"/>
          <p:cNvSpPr txBox="1">
            <a:spLocks noChangeArrowheads="1"/>
          </p:cNvSpPr>
          <p:nvPr/>
        </p:nvSpPr>
        <p:spPr bwMode="auto">
          <a:xfrm>
            <a:off x="5026315" y="2379898"/>
            <a:ext cx="4816299" cy="3163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4652" tIns="42325" rIns="84652" bIns="42325">
            <a:spAutoFit/>
          </a:bodyPr>
          <a:lstStyle/>
          <a:p>
            <a:pPr defTabSz="705436">
              <a:spcBef>
                <a:spcPct val="50000"/>
              </a:spcBef>
            </a:pPr>
            <a:endParaRPr lang="en-US" sz="15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9371" name="Text Box 43"/>
          <p:cNvSpPr txBox="1">
            <a:spLocks noChangeArrowheads="1"/>
          </p:cNvSpPr>
          <p:nvPr/>
        </p:nvSpPr>
        <p:spPr bwMode="auto">
          <a:xfrm>
            <a:off x="5250325" y="1777925"/>
            <a:ext cx="4592285" cy="3163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4652" tIns="42325" rIns="84652" bIns="42325">
            <a:spAutoFit/>
          </a:bodyPr>
          <a:lstStyle/>
          <a:p>
            <a:pPr defTabSz="705436">
              <a:spcBef>
                <a:spcPct val="50000"/>
              </a:spcBef>
            </a:pPr>
            <a:endParaRPr lang="en-US" sz="15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9372" name="Text Box 44"/>
          <p:cNvSpPr txBox="1">
            <a:spLocks noChangeArrowheads="1"/>
          </p:cNvSpPr>
          <p:nvPr/>
        </p:nvSpPr>
        <p:spPr bwMode="auto">
          <a:xfrm>
            <a:off x="5250325" y="1777925"/>
            <a:ext cx="4592285" cy="3163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4652" tIns="42325" rIns="84652" bIns="42325">
            <a:spAutoFit/>
          </a:bodyPr>
          <a:lstStyle/>
          <a:p>
            <a:pPr defTabSz="705436">
              <a:spcBef>
                <a:spcPct val="50000"/>
              </a:spcBef>
            </a:pPr>
            <a:endParaRPr lang="en-US" sz="15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116403"/>
      </p:ext>
    </p:extLst>
  </p:cSld>
  <p:clrMapOvr>
    <a:masterClrMapping/>
  </p:clrMapOvr>
  <p:transition>
    <p:dissolv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kolom en ko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"/>
          <p:cNvSpPr>
            <a:spLocks/>
          </p:cNvSpPr>
          <p:nvPr/>
        </p:nvSpPr>
        <p:spPr bwMode="auto">
          <a:xfrm>
            <a:off x="0" y="526727"/>
            <a:ext cx="10080625" cy="7032948"/>
          </a:xfrm>
          <a:custGeom>
            <a:avLst/>
            <a:gdLst>
              <a:gd name="T0" fmla="*/ 192 w 3841"/>
              <a:gd name="T1" fmla="*/ 200 h 2680"/>
              <a:gd name="T2" fmla="*/ 0 w 3841"/>
              <a:gd name="T3" fmla="*/ 0 h 2680"/>
              <a:gd name="T4" fmla="*/ 0 w 3841"/>
              <a:gd name="T5" fmla="*/ 2680 h 2680"/>
              <a:gd name="T6" fmla="*/ 3841 w 3841"/>
              <a:gd name="T7" fmla="*/ 2680 h 2680"/>
              <a:gd name="T8" fmla="*/ 3841 w 3841"/>
              <a:gd name="T9" fmla="*/ 200 h 2680"/>
              <a:gd name="T10" fmla="*/ 192 w 3841"/>
              <a:gd name="T11" fmla="*/ 200 h 2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1" h="2680">
                <a:moveTo>
                  <a:pt x="192" y="200"/>
                </a:moveTo>
                <a:lnTo>
                  <a:pt x="0" y="0"/>
                </a:lnTo>
                <a:lnTo>
                  <a:pt x="0" y="2680"/>
                </a:lnTo>
                <a:lnTo>
                  <a:pt x="3841" y="2680"/>
                </a:lnTo>
                <a:lnTo>
                  <a:pt x="3841" y="200"/>
                </a:lnTo>
                <a:lnTo>
                  <a:pt x="192" y="200"/>
                </a:lnTo>
                <a:close/>
              </a:path>
            </a:pathLst>
          </a:custGeom>
          <a:solidFill>
            <a:srgbClr val="FFFFFF"/>
          </a:solidFill>
          <a:ln w="12700">
            <a:noFill/>
            <a:prstDash val="solid"/>
            <a:round/>
            <a:headEnd/>
            <a:tailEnd/>
          </a:ln>
        </p:spPr>
        <p:txBody>
          <a:bodyPr lIns="84652" tIns="42325" rIns="84652" bIns="42325"/>
          <a:lstStyle/>
          <a:p>
            <a:pPr defTabSz="564349"/>
            <a:endParaRPr lang="nl-NL" sz="220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8" name="Picture 4" descr="02-UTI_Basisvormen_powerpoint_03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25033" y="6681213"/>
            <a:ext cx="2800174" cy="78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361932"/>
            <a:ext cx="4454027" cy="705220"/>
          </a:xfrm>
        </p:spPr>
        <p:txBody>
          <a:bodyPr anchor="b"/>
          <a:lstStyle>
            <a:lvl1pPr marL="0" indent="0">
              <a:buNone/>
              <a:defRPr sz="2200" b="0">
                <a:latin typeface="Arial" pitchFamily="34" charset="0"/>
                <a:cs typeface="Arial" pitchFamily="34" charset="0"/>
              </a:defRPr>
            </a:lvl1pPr>
            <a:lvl2pPr marL="423260" indent="0">
              <a:buNone/>
              <a:defRPr sz="1900" b="1"/>
            </a:lvl2pPr>
            <a:lvl3pPr marL="846523" indent="0">
              <a:buNone/>
              <a:defRPr sz="1700" b="1"/>
            </a:lvl3pPr>
            <a:lvl4pPr marL="1269786" indent="0">
              <a:buNone/>
              <a:defRPr sz="1500" b="1"/>
            </a:lvl4pPr>
            <a:lvl5pPr marL="1693046" indent="0">
              <a:buNone/>
              <a:defRPr sz="1500" b="1"/>
            </a:lvl5pPr>
            <a:lvl6pPr marL="2116309" indent="0">
              <a:buNone/>
              <a:defRPr sz="1500" b="1"/>
            </a:lvl6pPr>
            <a:lvl7pPr marL="2539571" indent="0">
              <a:buNone/>
              <a:defRPr sz="1500" b="1"/>
            </a:lvl7pPr>
            <a:lvl8pPr marL="2962833" indent="0">
              <a:buNone/>
              <a:defRPr sz="1500" b="1"/>
            </a:lvl8pPr>
            <a:lvl9pPr marL="3386095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067154"/>
            <a:ext cx="4454027" cy="4451319"/>
          </a:xfrm>
        </p:spPr>
        <p:txBody>
          <a:bodyPr>
            <a:normAutofit/>
          </a:bodyPr>
          <a:lstStyle>
            <a:lvl1pPr>
              <a:spcAft>
                <a:spcPts val="556"/>
              </a:spcAft>
              <a:defRPr sz="1900">
                <a:latin typeface="Arial" pitchFamily="34" charset="0"/>
                <a:cs typeface="Arial" pitchFamily="34" charset="0"/>
              </a:defRPr>
            </a:lvl1pPr>
            <a:lvl2pPr>
              <a:spcAft>
                <a:spcPts val="556"/>
              </a:spcAft>
              <a:defRPr sz="1900">
                <a:latin typeface="Arial" pitchFamily="34" charset="0"/>
                <a:cs typeface="Arial" pitchFamily="34" charset="0"/>
              </a:defRPr>
            </a:lvl2pPr>
            <a:lvl3pPr>
              <a:spcAft>
                <a:spcPts val="556"/>
              </a:spcAft>
              <a:defRPr sz="1900">
                <a:latin typeface="Arial" pitchFamily="34" charset="0"/>
                <a:cs typeface="Arial" pitchFamily="34" charset="0"/>
              </a:defRPr>
            </a:lvl3pPr>
            <a:lvl4pPr>
              <a:defRPr sz="1500">
                <a:latin typeface="ScalaSans"/>
                <a:cs typeface="ScalaSans"/>
              </a:defRPr>
            </a:lvl4pPr>
            <a:lvl5pPr>
              <a:defRPr sz="1500">
                <a:latin typeface="ScalaSans"/>
                <a:cs typeface="ScalaSan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9" y="1361932"/>
            <a:ext cx="4455776" cy="705220"/>
          </a:xfrm>
        </p:spPr>
        <p:txBody>
          <a:bodyPr anchor="b"/>
          <a:lstStyle>
            <a:lvl1pPr marL="0" indent="0">
              <a:buNone/>
              <a:defRPr sz="2200" b="0">
                <a:latin typeface="Arial" pitchFamily="34" charset="0"/>
                <a:cs typeface="Arial" pitchFamily="34" charset="0"/>
              </a:defRPr>
            </a:lvl1pPr>
            <a:lvl2pPr marL="423260" indent="0">
              <a:buNone/>
              <a:defRPr sz="1900" b="1"/>
            </a:lvl2pPr>
            <a:lvl3pPr marL="846523" indent="0">
              <a:buNone/>
              <a:defRPr sz="1700" b="1"/>
            </a:lvl3pPr>
            <a:lvl4pPr marL="1269786" indent="0">
              <a:buNone/>
              <a:defRPr sz="1500" b="1"/>
            </a:lvl4pPr>
            <a:lvl5pPr marL="1693046" indent="0">
              <a:buNone/>
              <a:defRPr sz="1500" b="1"/>
            </a:lvl5pPr>
            <a:lvl6pPr marL="2116309" indent="0">
              <a:buNone/>
              <a:defRPr sz="1500" b="1"/>
            </a:lvl6pPr>
            <a:lvl7pPr marL="2539571" indent="0">
              <a:buNone/>
              <a:defRPr sz="1500" b="1"/>
            </a:lvl7pPr>
            <a:lvl8pPr marL="2962833" indent="0">
              <a:buNone/>
              <a:defRPr sz="1500" b="1"/>
            </a:lvl8pPr>
            <a:lvl9pPr marL="3386095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9" y="2067154"/>
            <a:ext cx="4455776" cy="4451319"/>
          </a:xfrm>
        </p:spPr>
        <p:txBody>
          <a:bodyPr>
            <a:normAutofit/>
          </a:bodyPr>
          <a:lstStyle>
            <a:lvl1pPr>
              <a:spcAft>
                <a:spcPts val="556"/>
              </a:spcAft>
              <a:defRPr sz="1900">
                <a:latin typeface="Arial" pitchFamily="34" charset="0"/>
                <a:cs typeface="Arial" pitchFamily="34" charset="0"/>
              </a:defRPr>
            </a:lvl1pPr>
            <a:lvl2pPr>
              <a:spcAft>
                <a:spcPts val="556"/>
              </a:spcAft>
              <a:defRPr sz="1900">
                <a:latin typeface="Arial" pitchFamily="34" charset="0"/>
                <a:cs typeface="Arial" pitchFamily="34" charset="0"/>
              </a:defRPr>
            </a:lvl2pPr>
            <a:lvl3pPr>
              <a:spcAft>
                <a:spcPts val="556"/>
              </a:spcAft>
              <a:defRPr sz="1900">
                <a:latin typeface="Arial" pitchFamily="34" charset="0"/>
                <a:cs typeface="Arial" pitchFamily="34" charset="0"/>
              </a:defRPr>
            </a:lvl3pPr>
            <a:lvl4pPr>
              <a:defRPr sz="1500">
                <a:latin typeface="ScalaSans"/>
                <a:cs typeface="ScalaSans"/>
              </a:defRPr>
            </a:lvl4pPr>
            <a:lvl5pPr>
              <a:defRPr sz="1500">
                <a:latin typeface="ScalaSans"/>
                <a:cs typeface="ScalaSan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4031" y="-2031"/>
            <a:ext cx="9072563" cy="1049671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444217" y="6898205"/>
            <a:ext cx="2275141" cy="402483"/>
          </a:xfrm>
          <a:prstGeom prst="rect">
            <a:avLst/>
          </a:prstGeom>
        </p:spPr>
        <p:txBody>
          <a:bodyPr lIns="84652" tIns="42325" rIns="84652" bIns="42325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564349"/>
            <a:endParaRPr lang="nl-NL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24292" y="6898205"/>
            <a:ext cx="852302" cy="402483"/>
          </a:xfrm>
          <a:prstGeom prst="rect">
            <a:avLst/>
          </a:prstGeom>
        </p:spPr>
        <p:txBody>
          <a:bodyPr vert="horz" wrap="square" lIns="84652" tIns="42325" rIns="84652" bIns="42325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0E14322-FCFD-4B89-99AC-36E3587EACAC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2"/>
          </p:nvPr>
        </p:nvSpPr>
        <p:spPr>
          <a:xfrm>
            <a:off x="5689607" y="6898205"/>
            <a:ext cx="2598911" cy="402483"/>
          </a:xfrm>
          <a:prstGeom prst="rect">
            <a:avLst/>
          </a:prstGeom>
        </p:spPr>
        <p:txBody>
          <a:bodyPr vert="horz" wrap="square" lIns="84652" tIns="42325" rIns="84652" bIns="42325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564349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6893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tle ba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11" y="-5230"/>
            <a:ext cx="9706523" cy="1013205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 lIns="112747" tIns="56378" rIns="112747" bIns="56378"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 lIns="112747" tIns="56378" rIns="112747" bIns="56378"/>
          <a:lstStyle/>
          <a:p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88778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7185" y="0"/>
            <a:ext cx="10087825" cy="6538852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/>
              <a:t>Drag picture to placeholder or click icon to add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85941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8441" y="6739030"/>
            <a:ext cx="9065212" cy="0"/>
          </a:xfrm>
          <a:custGeom>
            <a:avLst/>
            <a:gdLst/>
            <a:ahLst/>
            <a:cxnLst/>
            <a:rect l="l" t="t" r="r" b="b"/>
            <a:pathLst>
              <a:path w="10963910">
                <a:moveTo>
                  <a:pt x="0" y="0"/>
                </a:moveTo>
                <a:lnTo>
                  <a:pt x="10963656" y="0"/>
                </a:lnTo>
              </a:path>
            </a:pathLst>
          </a:custGeom>
          <a:ln w="32004">
            <a:solidFill>
              <a:srgbClr val="179C7C"/>
            </a:solidFill>
          </a:ln>
        </p:spPr>
        <p:txBody>
          <a:bodyPr wrap="square" lIns="0" tIns="0" rIns="0" bIns="0" rtlCol="0"/>
          <a:lstStyle/>
          <a:p>
            <a:endParaRPr sz="1571"/>
          </a:p>
        </p:txBody>
      </p:sp>
      <p:sp>
        <p:nvSpPr>
          <p:cNvPr id="17" name="bk object 17"/>
          <p:cNvSpPr/>
          <p:nvPr/>
        </p:nvSpPr>
        <p:spPr>
          <a:xfrm>
            <a:off x="8400940" y="6946502"/>
            <a:ext cx="190272" cy="255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71"/>
          </a:p>
        </p:txBody>
      </p:sp>
      <p:sp>
        <p:nvSpPr>
          <p:cNvPr id="18" name="bk object 18"/>
          <p:cNvSpPr/>
          <p:nvPr/>
        </p:nvSpPr>
        <p:spPr>
          <a:xfrm>
            <a:off x="8654216" y="7015378"/>
            <a:ext cx="917757" cy="188292"/>
          </a:xfrm>
          <a:custGeom>
            <a:avLst/>
            <a:gdLst/>
            <a:ahLst/>
            <a:cxnLst/>
            <a:rect l="l" t="t" r="r" b="b"/>
            <a:pathLst>
              <a:path w="1109979" h="170815">
                <a:moveTo>
                  <a:pt x="1069975" y="54114"/>
                </a:moveTo>
                <a:lnTo>
                  <a:pt x="1042924" y="54114"/>
                </a:lnTo>
                <a:lnTo>
                  <a:pt x="1042924" y="168605"/>
                </a:lnTo>
                <a:lnTo>
                  <a:pt x="1072007" y="168605"/>
                </a:lnTo>
                <a:lnTo>
                  <a:pt x="1072007" y="126974"/>
                </a:lnTo>
                <a:lnTo>
                  <a:pt x="1072397" y="112469"/>
                </a:lnTo>
                <a:lnTo>
                  <a:pt x="1075134" y="96791"/>
                </a:lnTo>
                <a:lnTo>
                  <a:pt x="1082561" y="84235"/>
                </a:lnTo>
                <a:lnTo>
                  <a:pt x="1091164" y="81178"/>
                </a:lnTo>
                <a:lnTo>
                  <a:pt x="1069975" y="81178"/>
                </a:lnTo>
                <a:lnTo>
                  <a:pt x="1069975" y="54114"/>
                </a:lnTo>
                <a:close/>
              </a:path>
              <a:path w="1109979" h="170815">
                <a:moveTo>
                  <a:pt x="1109472" y="79095"/>
                </a:moveTo>
                <a:lnTo>
                  <a:pt x="1101090" y="79095"/>
                </a:lnTo>
                <a:lnTo>
                  <a:pt x="1107440" y="81178"/>
                </a:lnTo>
                <a:lnTo>
                  <a:pt x="1109472" y="83261"/>
                </a:lnTo>
                <a:lnTo>
                  <a:pt x="1109472" y="79095"/>
                </a:lnTo>
                <a:close/>
              </a:path>
              <a:path w="1109979" h="170815">
                <a:moveTo>
                  <a:pt x="1109472" y="52044"/>
                </a:moveTo>
                <a:lnTo>
                  <a:pt x="1101090" y="52044"/>
                </a:lnTo>
                <a:lnTo>
                  <a:pt x="1088352" y="54841"/>
                </a:lnTo>
                <a:lnTo>
                  <a:pt x="1078531" y="61929"/>
                </a:lnTo>
                <a:lnTo>
                  <a:pt x="1072211" y="71359"/>
                </a:lnTo>
                <a:lnTo>
                  <a:pt x="1069975" y="81178"/>
                </a:lnTo>
                <a:lnTo>
                  <a:pt x="1091164" y="81178"/>
                </a:lnTo>
                <a:lnTo>
                  <a:pt x="1097026" y="79095"/>
                </a:lnTo>
                <a:lnTo>
                  <a:pt x="1109472" y="79095"/>
                </a:lnTo>
                <a:lnTo>
                  <a:pt x="1109472" y="52044"/>
                </a:lnTo>
                <a:close/>
              </a:path>
              <a:path w="1109979" h="170815">
                <a:moveTo>
                  <a:pt x="967867" y="52044"/>
                </a:moveTo>
                <a:lnTo>
                  <a:pt x="944856" y="56791"/>
                </a:lnTo>
                <a:lnTo>
                  <a:pt x="928655" y="69734"/>
                </a:lnTo>
                <a:lnTo>
                  <a:pt x="919075" y="88922"/>
                </a:lnTo>
                <a:lnTo>
                  <a:pt x="915924" y="112407"/>
                </a:lnTo>
                <a:lnTo>
                  <a:pt x="919763" y="137319"/>
                </a:lnTo>
                <a:lnTo>
                  <a:pt x="931021" y="155597"/>
                </a:lnTo>
                <a:lnTo>
                  <a:pt x="949303" y="166850"/>
                </a:lnTo>
                <a:lnTo>
                  <a:pt x="974217" y="170687"/>
                </a:lnTo>
                <a:lnTo>
                  <a:pt x="985942" y="170264"/>
                </a:lnTo>
                <a:lnTo>
                  <a:pt x="996299" y="168865"/>
                </a:lnTo>
                <a:lnTo>
                  <a:pt x="1005488" y="166294"/>
                </a:lnTo>
                <a:lnTo>
                  <a:pt x="1013714" y="162356"/>
                </a:lnTo>
                <a:lnTo>
                  <a:pt x="1013714" y="149872"/>
                </a:lnTo>
                <a:lnTo>
                  <a:pt x="976249" y="149872"/>
                </a:lnTo>
                <a:lnTo>
                  <a:pt x="963459" y="147952"/>
                </a:lnTo>
                <a:lnTo>
                  <a:pt x="953373" y="142324"/>
                </a:lnTo>
                <a:lnTo>
                  <a:pt x="946405" y="133183"/>
                </a:lnTo>
                <a:lnTo>
                  <a:pt x="942975" y="120726"/>
                </a:lnTo>
                <a:lnTo>
                  <a:pt x="1022096" y="120726"/>
                </a:lnTo>
                <a:lnTo>
                  <a:pt x="1020110" y="99910"/>
                </a:lnTo>
                <a:lnTo>
                  <a:pt x="942975" y="99910"/>
                </a:lnTo>
                <a:lnTo>
                  <a:pt x="945719" y="89538"/>
                </a:lnTo>
                <a:lnTo>
                  <a:pt x="951023" y="80922"/>
                </a:lnTo>
                <a:lnTo>
                  <a:pt x="959066" y="75038"/>
                </a:lnTo>
                <a:lnTo>
                  <a:pt x="970026" y="72859"/>
                </a:lnTo>
                <a:lnTo>
                  <a:pt x="1011135" y="72859"/>
                </a:lnTo>
                <a:lnTo>
                  <a:pt x="1010602" y="71554"/>
                </a:lnTo>
                <a:lnTo>
                  <a:pt x="993913" y="57214"/>
                </a:lnTo>
                <a:lnTo>
                  <a:pt x="967867" y="52044"/>
                </a:lnTo>
                <a:close/>
              </a:path>
              <a:path w="1109979" h="170815">
                <a:moveTo>
                  <a:pt x="1013714" y="137388"/>
                </a:moveTo>
                <a:lnTo>
                  <a:pt x="1005520" y="141969"/>
                </a:lnTo>
                <a:lnTo>
                  <a:pt x="996553" y="145969"/>
                </a:lnTo>
                <a:lnTo>
                  <a:pt x="986799" y="148798"/>
                </a:lnTo>
                <a:lnTo>
                  <a:pt x="976249" y="149872"/>
                </a:lnTo>
                <a:lnTo>
                  <a:pt x="1013714" y="149872"/>
                </a:lnTo>
                <a:lnTo>
                  <a:pt x="1013714" y="137388"/>
                </a:lnTo>
                <a:close/>
              </a:path>
              <a:path w="1109979" h="170815">
                <a:moveTo>
                  <a:pt x="1011135" y="72859"/>
                </a:moveTo>
                <a:lnTo>
                  <a:pt x="970026" y="72859"/>
                </a:lnTo>
                <a:lnTo>
                  <a:pt x="980616" y="75038"/>
                </a:lnTo>
                <a:lnTo>
                  <a:pt x="987694" y="80922"/>
                </a:lnTo>
                <a:lnTo>
                  <a:pt x="991653" y="89538"/>
                </a:lnTo>
                <a:lnTo>
                  <a:pt x="992886" y="99910"/>
                </a:lnTo>
                <a:lnTo>
                  <a:pt x="1020110" y="99910"/>
                </a:lnTo>
                <a:lnTo>
                  <a:pt x="1019480" y="93310"/>
                </a:lnTo>
                <a:lnTo>
                  <a:pt x="1011135" y="72859"/>
                </a:lnTo>
                <a:close/>
              </a:path>
              <a:path w="1109979" h="170815">
                <a:moveTo>
                  <a:pt x="878459" y="77012"/>
                </a:moveTo>
                <a:lnTo>
                  <a:pt x="849249" y="77012"/>
                </a:lnTo>
                <a:lnTo>
                  <a:pt x="849249" y="168605"/>
                </a:lnTo>
                <a:lnTo>
                  <a:pt x="878459" y="168605"/>
                </a:lnTo>
                <a:lnTo>
                  <a:pt x="878459" y="77012"/>
                </a:lnTo>
                <a:close/>
              </a:path>
              <a:path w="1109979" h="170815">
                <a:moveTo>
                  <a:pt x="903351" y="54114"/>
                </a:moveTo>
                <a:lnTo>
                  <a:pt x="826389" y="54114"/>
                </a:lnTo>
                <a:lnTo>
                  <a:pt x="826389" y="77012"/>
                </a:lnTo>
                <a:lnTo>
                  <a:pt x="903351" y="77012"/>
                </a:lnTo>
                <a:lnTo>
                  <a:pt x="903351" y="54114"/>
                </a:lnTo>
                <a:close/>
              </a:path>
              <a:path w="1109979" h="170815">
                <a:moveTo>
                  <a:pt x="892937" y="0"/>
                </a:moveTo>
                <a:lnTo>
                  <a:pt x="884682" y="0"/>
                </a:lnTo>
                <a:lnTo>
                  <a:pt x="869501" y="2959"/>
                </a:lnTo>
                <a:lnTo>
                  <a:pt x="858393" y="11187"/>
                </a:lnTo>
                <a:lnTo>
                  <a:pt x="851570" y="23708"/>
                </a:lnTo>
                <a:lnTo>
                  <a:pt x="849249" y="39547"/>
                </a:lnTo>
                <a:lnTo>
                  <a:pt x="849249" y="54114"/>
                </a:lnTo>
                <a:lnTo>
                  <a:pt x="878459" y="54114"/>
                </a:lnTo>
                <a:lnTo>
                  <a:pt x="878459" y="31216"/>
                </a:lnTo>
                <a:lnTo>
                  <a:pt x="882523" y="22898"/>
                </a:lnTo>
                <a:lnTo>
                  <a:pt x="904049" y="22898"/>
                </a:lnTo>
                <a:lnTo>
                  <a:pt x="907542" y="2082"/>
                </a:lnTo>
                <a:lnTo>
                  <a:pt x="901319" y="2082"/>
                </a:lnTo>
                <a:lnTo>
                  <a:pt x="892937" y="0"/>
                </a:lnTo>
                <a:close/>
              </a:path>
              <a:path w="1109979" h="170815">
                <a:moveTo>
                  <a:pt x="904049" y="22898"/>
                </a:moveTo>
                <a:lnTo>
                  <a:pt x="897127" y="22898"/>
                </a:lnTo>
                <a:lnTo>
                  <a:pt x="901319" y="24980"/>
                </a:lnTo>
                <a:lnTo>
                  <a:pt x="903351" y="27063"/>
                </a:lnTo>
                <a:lnTo>
                  <a:pt x="904049" y="22898"/>
                </a:lnTo>
                <a:close/>
              </a:path>
              <a:path w="1109979" h="170815">
                <a:moveTo>
                  <a:pt x="759714" y="52044"/>
                </a:moveTo>
                <a:lnTo>
                  <a:pt x="736588" y="56206"/>
                </a:lnTo>
                <a:lnTo>
                  <a:pt x="718153" y="68172"/>
                </a:lnTo>
                <a:lnTo>
                  <a:pt x="705957" y="87165"/>
                </a:lnTo>
                <a:lnTo>
                  <a:pt x="701548" y="112407"/>
                </a:lnTo>
                <a:lnTo>
                  <a:pt x="705367" y="134683"/>
                </a:lnTo>
                <a:lnTo>
                  <a:pt x="716581" y="153254"/>
                </a:lnTo>
                <a:lnTo>
                  <a:pt x="734820" y="165971"/>
                </a:lnTo>
                <a:lnTo>
                  <a:pt x="759714" y="170687"/>
                </a:lnTo>
                <a:lnTo>
                  <a:pt x="784965" y="165971"/>
                </a:lnTo>
                <a:lnTo>
                  <a:pt x="803989" y="153254"/>
                </a:lnTo>
                <a:lnTo>
                  <a:pt x="807520" y="147789"/>
                </a:lnTo>
                <a:lnTo>
                  <a:pt x="759714" y="147789"/>
                </a:lnTo>
                <a:lnTo>
                  <a:pt x="745525" y="144244"/>
                </a:lnTo>
                <a:lnTo>
                  <a:pt x="736600" y="135040"/>
                </a:lnTo>
                <a:lnTo>
                  <a:pt x="731960" y="122324"/>
                </a:lnTo>
                <a:lnTo>
                  <a:pt x="730631" y="108242"/>
                </a:lnTo>
                <a:lnTo>
                  <a:pt x="732549" y="96012"/>
                </a:lnTo>
                <a:lnTo>
                  <a:pt x="738171" y="85342"/>
                </a:lnTo>
                <a:lnTo>
                  <a:pt x="747293" y="77793"/>
                </a:lnTo>
                <a:lnTo>
                  <a:pt x="759714" y="74929"/>
                </a:lnTo>
                <a:lnTo>
                  <a:pt x="807073" y="74929"/>
                </a:lnTo>
                <a:lnTo>
                  <a:pt x="802465" y="68172"/>
                </a:lnTo>
                <a:lnTo>
                  <a:pt x="783250" y="56206"/>
                </a:lnTo>
                <a:lnTo>
                  <a:pt x="759714" y="52044"/>
                </a:lnTo>
                <a:close/>
              </a:path>
              <a:path w="1109979" h="170815">
                <a:moveTo>
                  <a:pt x="807073" y="74929"/>
                </a:moveTo>
                <a:lnTo>
                  <a:pt x="759714" y="74929"/>
                </a:lnTo>
                <a:lnTo>
                  <a:pt x="772207" y="77793"/>
                </a:lnTo>
                <a:lnTo>
                  <a:pt x="781367" y="85342"/>
                </a:lnTo>
                <a:lnTo>
                  <a:pt x="787003" y="96012"/>
                </a:lnTo>
                <a:lnTo>
                  <a:pt x="788924" y="108242"/>
                </a:lnTo>
                <a:lnTo>
                  <a:pt x="787592" y="122324"/>
                </a:lnTo>
                <a:lnTo>
                  <a:pt x="782939" y="135040"/>
                </a:lnTo>
                <a:lnTo>
                  <a:pt x="773975" y="144244"/>
                </a:lnTo>
                <a:lnTo>
                  <a:pt x="759714" y="147789"/>
                </a:lnTo>
                <a:lnTo>
                  <a:pt x="807520" y="147789"/>
                </a:lnTo>
                <a:lnTo>
                  <a:pt x="815988" y="134683"/>
                </a:lnTo>
                <a:lnTo>
                  <a:pt x="820166" y="112407"/>
                </a:lnTo>
                <a:lnTo>
                  <a:pt x="815417" y="87165"/>
                </a:lnTo>
                <a:lnTo>
                  <a:pt x="807073" y="74929"/>
                </a:lnTo>
                <a:close/>
              </a:path>
              <a:path w="1109979" h="170815">
                <a:moveTo>
                  <a:pt x="607822" y="2082"/>
                </a:moveTo>
                <a:lnTo>
                  <a:pt x="576579" y="2082"/>
                </a:lnTo>
                <a:lnTo>
                  <a:pt x="576579" y="168605"/>
                </a:lnTo>
                <a:lnTo>
                  <a:pt x="607822" y="168605"/>
                </a:lnTo>
                <a:lnTo>
                  <a:pt x="607822" y="112407"/>
                </a:lnTo>
                <a:lnTo>
                  <a:pt x="608802" y="100401"/>
                </a:lnTo>
                <a:lnTo>
                  <a:pt x="612521" y="88201"/>
                </a:lnTo>
                <a:lnTo>
                  <a:pt x="620144" y="78735"/>
                </a:lnTo>
                <a:lnTo>
                  <a:pt x="632841" y="74929"/>
                </a:lnTo>
                <a:lnTo>
                  <a:pt x="678580" y="74929"/>
                </a:lnTo>
                <a:lnTo>
                  <a:pt x="676410" y="70777"/>
                </a:lnTo>
                <a:lnTo>
                  <a:pt x="607822" y="70777"/>
                </a:lnTo>
                <a:lnTo>
                  <a:pt x="607822" y="2082"/>
                </a:lnTo>
                <a:close/>
              </a:path>
              <a:path w="1109979" h="170815">
                <a:moveTo>
                  <a:pt x="678580" y="74929"/>
                </a:moveTo>
                <a:lnTo>
                  <a:pt x="632841" y="74929"/>
                </a:lnTo>
                <a:lnTo>
                  <a:pt x="643634" y="78086"/>
                </a:lnTo>
                <a:lnTo>
                  <a:pt x="649176" y="86123"/>
                </a:lnTo>
                <a:lnTo>
                  <a:pt x="651218" y="96891"/>
                </a:lnTo>
                <a:lnTo>
                  <a:pt x="651510" y="108242"/>
                </a:lnTo>
                <a:lnTo>
                  <a:pt x="651510" y="168605"/>
                </a:lnTo>
                <a:lnTo>
                  <a:pt x="682751" y="168605"/>
                </a:lnTo>
                <a:lnTo>
                  <a:pt x="682751" y="95745"/>
                </a:lnTo>
                <a:lnTo>
                  <a:pt x="680384" y="78383"/>
                </a:lnTo>
                <a:lnTo>
                  <a:pt x="678580" y="74929"/>
                </a:lnTo>
                <a:close/>
              </a:path>
              <a:path w="1109979" h="170815">
                <a:moveTo>
                  <a:pt x="643254" y="52044"/>
                </a:moveTo>
                <a:lnTo>
                  <a:pt x="632432" y="53214"/>
                </a:lnTo>
                <a:lnTo>
                  <a:pt x="622395" y="56724"/>
                </a:lnTo>
                <a:lnTo>
                  <a:pt x="613929" y="62578"/>
                </a:lnTo>
                <a:lnTo>
                  <a:pt x="607822" y="70777"/>
                </a:lnTo>
                <a:lnTo>
                  <a:pt x="676410" y="70777"/>
                </a:lnTo>
                <a:lnTo>
                  <a:pt x="673147" y="64531"/>
                </a:lnTo>
                <a:lnTo>
                  <a:pt x="660838" y="55361"/>
                </a:lnTo>
                <a:lnTo>
                  <a:pt x="643254" y="52044"/>
                </a:lnTo>
                <a:close/>
              </a:path>
              <a:path w="1109979" h="170815">
                <a:moveTo>
                  <a:pt x="470408" y="54114"/>
                </a:moveTo>
                <a:lnTo>
                  <a:pt x="443357" y="54114"/>
                </a:lnTo>
                <a:lnTo>
                  <a:pt x="443357" y="168605"/>
                </a:lnTo>
                <a:lnTo>
                  <a:pt x="472567" y="168605"/>
                </a:lnTo>
                <a:lnTo>
                  <a:pt x="472567" y="112407"/>
                </a:lnTo>
                <a:lnTo>
                  <a:pt x="473527" y="100401"/>
                </a:lnTo>
                <a:lnTo>
                  <a:pt x="477202" y="88201"/>
                </a:lnTo>
                <a:lnTo>
                  <a:pt x="484782" y="78735"/>
                </a:lnTo>
                <a:lnTo>
                  <a:pt x="497459" y="74929"/>
                </a:lnTo>
                <a:lnTo>
                  <a:pt x="543294" y="74929"/>
                </a:lnTo>
                <a:lnTo>
                  <a:pt x="541111" y="70777"/>
                </a:lnTo>
                <a:lnTo>
                  <a:pt x="470408" y="70777"/>
                </a:lnTo>
                <a:lnTo>
                  <a:pt x="470408" y="54114"/>
                </a:lnTo>
                <a:close/>
              </a:path>
              <a:path w="1109979" h="170815">
                <a:moveTo>
                  <a:pt x="543294" y="74929"/>
                </a:moveTo>
                <a:lnTo>
                  <a:pt x="497459" y="74929"/>
                </a:lnTo>
                <a:lnTo>
                  <a:pt x="509500" y="78086"/>
                </a:lnTo>
                <a:lnTo>
                  <a:pt x="515683" y="86123"/>
                </a:lnTo>
                <a:lnTo>
                  <a:pt x="517961" y="96891"/>
                </a:lnTo>
                <a:lnTo>
                  <a:pt x="518287" y="108242"/>
                </a:lnTo>
                <a:lnTo>
                  <a:pt x="518287" y="168605"/>
                </a:lnTo>
                <a:lnTo>
                  <a:pt x="547497" y="168605"/>
                </a:lnTo>
                <a:lnTo>
                  <a:pt x="547497" y="95745"/>
                </a:lnTo>
                <a:lnTo>
                  <a:pt x="545109" y="78383"/>
                </a:lnTo>
                <a:lnTo>
                  <a:pt x="543294" y="74929"/>
                </a:lnTo>
                <a:close/>
              </a:path>
              <a:path w="1109979" h="170815">
                <a:moveTo>
                  <a:pt x="507873" y="52044"/>
                </a:moveTo>
                <a:lnTo>
                  <a:pt x="497322" y="52921"/>
                </a:lnTo>
                <a:lnTo>
                  <a:pt x="487568" y="55943"/>
                </a:lnTo>
                <a:lnTo>
                  <a:pt x="478601" y="61699"/>
                </a:lnTo>
                <a:lnTo>
                  <a:pt x="470408" y="70777"/>
                </a:lnTo>
                <a:lnTo>
                  <a:pt x="541111" y="70777"/>
                </a:lnTo>
                <a:lnTo>
                  <a:pt x="537829" y="64531"/>
                </a:lnTo>
                <a:lnTo>
                  <a:pt x="525476" y="55361"/>
                </a:lnTo>
                <a:lnTo>
                  <a:pt x="507873" y="52044"/>
                </a:lnTo>
                <a:close/>
              </a:path>
              <a:path w="1109979" h="170815">
                <a:moveTo>
                  <a:pt x="337185" y="54114"/>
                </a:moveTo>
                <a:lnTo>
                  <a:pt x="308101" y="54114"/>
                </a:lnTo>
                <a:lnTo>
                  <a:pt x="308101" y="126974"/>
                </a:lnTo>
                <a:lnTo>
                  <a:pt x="310469" y="144343"/>
                </a:lnTo>
                <a:lnTo>
                  <a:pt x="317706" y="158199"/>
                </a:lnTo>
                <a:lnTo>
                  <a:pt x="330015" y="167370"/>
                </a:lnTo>
                <a:lnTo>
                  <a:pt x="347599" y="170687"/>
                </a:lnTo>
                <a:lnTo>
                  <a:pt x="358118" y="169516"/>
                </a:lnTo>
                <a:lnTo>
                  <a:pt x="367649" y="166003"/>
                </a:lnTo>
                <a:lnTo>
                  <a:pt x="376013" y="160149"/>
                </a:lnTo>
                <a:lnTo>
                  <a:pt x="383032" y="151955"/>
                </a:lnTo>
                <a:lnTo>
                  <a:pt x="412115" y="151955"/>
                </a:lnTo>
                <a:lnTo>
                  <a:pt x="412115" y="147789"/>
                </a:lnTo>
                <a:lnTo>
                  <a:pt x="355981" y="147789"/>
                </a:lnTo>
                <a:lnTo>
                  <a:pt x="345114" y="144635"/>
                </a:lnTo>
                <a:lnTo>
                  <a:pt x="339534" y="136602"/>
                </a:lnTo>
                <a:lnTo>
                  <a:pt x="337478" y="125838"/>
                </a:lnTo>
                <a:lnTo>
                  <a:pt x="337185" y="114490"/>
                </a:lnTo>
                <a:lnTo>
                  <a:pt x="337185" y="54114"/>
                </a:lnTo>
                <a:close/>
              </a:path>
              <a:path w="1109979" h="170815">
                <a:moveTo>
                  <a:pt x="412115" y="151955"/>
                </a:moveTo>
                <a:lnTo>
                  <a:pt x="385064" y="151955"/>
                </a:lnTo>
                <a:lnTo>
                  <a:pt x="385064" y="168605"/>
                </a:lnTo>
                <a:lnTo>
                  <a:pt x="412115" y="168605"/>
                </a:lnTo>
                <a:lnTo>
                  <a:pt x="412115" y="151955"/>
                </a:lnTo>
                <a:close/>
              </a:path>
              <a:path w="1109979" h="170815">
                <a:moveTo>
                  <a:pt x="412115" y="54114"/>
                </a:moveTo>
                <a:lnTo>
                  <a:pt x="383032" y="54114"/>
                </a:lnTo>
                <a:lnTo>
                  <a:pt x="383032" y="110324"/>
                </a:lnTo>
                <a:lnTo>
                  <a:pt x="382019" y="122324"/>
                </a:lnTo>
                <a:lnTo>
                  <a:pt x="378079" y="134519"/>
                </a:lnTo>
                <a:lnTo>
                  <a:pt x="369851" y="143984"/>
                </a:lnTo>
                <a:lnTo>
                  <a:pt x="355981" y="147789"/>
                </a:lnTo>
                <a:lnTo>
                  <a:pt x="412115" y="147789"/>
                </a:lnTo>
                <a:lnTo>
                  <a:pt x="412115" y="54114"/>
                </a:lnTo>
                <a:close/>
              </a:path>
              <a:path w="1109979" h="170815">
                <a:moveTo>
                  <a:pt x="277069" y="72859"/>
                </a:moveTo>
                <a:lnTo>
                  <a:pt x="231013" y="72859"/>
                </a:lnTo>
                <a:lnTo>
                  <a:pt x="241940" y="74126"/>
                </a:lnTo>
                <a:lnTo>
                  <a:pt x="249761" y="78319"/>
                </a:lnTo>
                <a:lnTo>
                  <a:pt x="254462" y="86024"/>
                </a:lnTo>
                <a:lnTo>
                  <a:pt x="256032" y="97828"/>
                </a:lnTo>
                <a:lnTo>
                  <a:pt x="239395" y="97828"/>
                </a:lnTo>
                <a:lnTo>
                  <a:pt x="230897" y="98218"/>
                </a:lnTo>
                <a:lnTo>
                  <a:pt x="188626" y="116827"/>
                </a:lnTo>
                <a:lnTo>
                  <a:pt x="183134" y="137388"/>
                </a:lnTo>
                <a:lnTo>
                  <a:pt x="186396" y="151373"/>
                </a:lnTo>
                <a:lnTo>
                  <a:pt x="195135" y="161844"/>
                </a:lnTo>
                <a:lnTo>
                  <a:pt x="207779" y="168412"/>
                </a:lnTo>
                <a:lnTo>
                  <a:pt x="222758" y="170687"/>
                </a:lnTo>
                <a:lnTo>
                  <a:pt x="232364" y="169516"/>
                </a:lnTo>
                <a:lnTo>
                  <a:pt x="241982" y="166003"/>
                </a:lnTo>
                <a:lnTo>
                  <a:pt x="250815" y="160149"/>
                </a:lnTo>
                <a:lnTo>
                  <a:pt x="258064" y="151955"/>
                </a:lnTo>
                <a:lnTo>
                  <a:pt x="285115" y="151955"/>
                </a:lnTo>
                <a:lnTo>
                  <a:pt x="284607" y="149872"/>
                </a:lnTo>
                <a:lnTo>
                  <a:pt x="218567" y="149872"/>
                </a:lnTo>
                <a:lnTo>
                  <a:pt x="210185" y="145707"/>
                </a:lnTo>
                <a:lnTo>
                  <a:pt x="210185" y="135305"/>
                </a:lnTo>
                <a:lnTo>
                  <a:pt x="213635" y="125347"/>
                </a:lnTo>
                <a:lnTo>
                  <a:pt x="222170" y="119684"/>
                </a:lnTo>
                <a:lnTo>
                  <a:pt x="233062" y="117146"/>
                </a:lnTo>
                <a:lnTo>
                  <a:pt x="243586" y="116560"/>
                </a:lnTo>
                <a:lnTo>
                  <a:pt x="283083" y="116560"/>
                </a:lnTo>
                <a:lnTo>
                  <a:pt x="283015" y="99390"/>
                </a:lnTo>
                <a:lnTo>
                  <a:pt x="280281" y="78383"/>
                </a:lnTo>
                <a:lnTo>
                  <a:pt x="277069" y="72859"/>
                </a:lnTo>
                <a:close/>
              </a:path>
              <a:path w="1109979" h="170815">
                <a:moveTo>
                  <a:pt x="285115" y="151955"/>
                </a:moveTo>
                <a:lnTo>
                  <a:pt x="258064" y="151955"/>
                </a:lnTo>
                <a:lnTo>
                  <a:pt x="258064" y="162356"/>
                </a:lnTo>
                <a:lnTo>
                  <a:pt x="260223" y="168605"/>
                </a:lnTo>
                <a:lnTo>
                  <a:pt x="285115" y="168605"/>
                </a:lnTo>
                <a:lnTo>
                  <a:pt x="285115" y="151955"/>
                </a:lnTo>
                <a:close/>
              </a:path>
              <a:path w="1109979" h="170815">
                <a:moveTo>
                  <a:pt x="283083" y="116560"/>
                </a:moveTo>
                <a:lnTo>
                  <a:pt x="256032" y="116560"/>
                </a:lnTo>
                <a:lnTo>
                  <a:pt x="256032" y="133222"/>
                </a:lnTo>
                <a:lnTo>
                  <a:pt x="249809" y="139458"/>
                </a:lnTo>
                <a:lnTo>
                  <a:pt x="245618" y="145707"/>
                </a:lnTo>
                <a:lnTo>
                  <a:pt x="239395" y="149872"/>
                </a:lnTo>
                <a:lnTo>
                  <a:pt x="284607" y="149872"/>
                </a:lnTo>
                <a:lnTo>
                  <a:pt x="283083" y="143624"/>
                </a:lnTo>
                <a:lnTo>
                  <a:pt x="283083" y="116560"/>
                </a:lnTo>
                <a:close/>
              </a:path>
              <a:path w="1109979" h="170815">
                <a:moveTo>
                  <a:pt x="235203" y="52044"/>
                </a:moveTo>
                <a:lnTo>
                  <a:pt x="225246" y="52465"/>
                </a:lnTo>
                <a:lnTo>
                  <a:pt x="214693" y="53860"/>
                </a:lnTo>
                <a:lnTo>
                  <a:pt x="204521" y="56427"/>
                </a:lnTo>
                <a:lnTo>
                  <a:pt x="195707" y="60363"/>
                </a:lnTo>
                <a:lnTo>
                  <a:pt x="195707" y="85343"/>
                </a:lnTo>
                <a:lnTo>
                  <a:pt x="203866" y="80757"/>
                </a:lnTo>
                <a:lnTo>
                  <a:pt x="212598" y="76758"/>
                </a:lnTo>
                <a:lnTo>
                  <a:pt x="221710" y="73931"/>
                </a:lnTo>
                <a:lnTo>
                  <a:pt x="231013" y="72859"/>
                </a:lnTo>
                <a:lnTo>
                  <a:pt x="277069" y="72859"/>
                </a:lnTo>
                <a:lnTo>
                  <a:pt x="271621" y="63490"/>
                </a:lnTo>
                <a:lnTo>
                  <a:pt x="256722" y="54840"/>
                </a:lnTo>
                <a:lnTo>
                  <a:pt x="235203" y="52044"/>
                </a:lnTo>
                <a:close/>
              </a:path>
              <a:path w="1109979" h="170815">
                <a:moveTo>
                  <a:pt x="133223" y="54114"/>
                </a:moveTo>
                <a:lnTo>
                  <a:pt x="106172" y="54114"/>
                </a:lnTo>
                <a:lnTo>
                  <a:pt x="106172" y="168605"/>
                </a:lnTo>
                <a:lnTo>
                  <a:pt x="137414" y="168605"/>
                </a:lnTo>
                <a:lnTo>
                  <a:pt x="137414" y="126974"/>
                </a:lnTo>
                <a:lnTo>
                  <a:pt x="137771" y="112469"/>
                </a:lnTo>
                <a:lnTo>
                  <a:pt x="140271" y="96791"/>
                </a:lnTo>
                <a:lnTo>
                  <a:pt x="147058" y="84235"/>
                </a:lnTo>
                <a:lnTo>
                  <a:pt x="154918" y="81178"/>
                </a:lnTo>
                <a:lnTo>
                  <a:pt x="133223" y="81178"/>
                </a:lnTo>
                <a:lnTo>
                  <a:pt x="133223" y="54114"/>
                </a:lnTo>
                <a:close/>
              </a:path>
              <a:path w="1109979" h="170815">
                <a:moveTo>
                  <a:pt x="174878" y="79095"/>
                </a:moveTo>
                <a:lnTo>
                  <a:pt x="166497" y="79095"/>
                </a:lnTo>
                <a:lnTo>
                  <a:pt x="174878" y="83261"/>
                </a:lnTo>
                <a:lnTo>
                  <a:pt x="174878" y="79095"/>
                </a:lnTo>
                <a:close/>
              </a:path>
              <a:path w="1109979" h="170815">
                <a:moveTo>
                  <a:pt x="174878" y="52044"/>
                </a:moveTo>
                <a:lnTo>
                  <a:pt x="164465" y="52044"/>
                </a:lnTo>
                <a:lnTo>
                  <a:pt x="152850" y="54841"/>
                </a:lnTo>
                <a:lnTo>
                  <a:pt x="143367" y="61929"/>
                </a:lnTo>
                <a:lnTo>
                  <a:pt x="136622" y="71359"/>
                </a:lnTo>
                <a:lnTo>
                  <a:pt x="133223" y="81178"/>
                </a:lnTo>
                <a:lnTo>
                  <a:pt x="154918" y="81178"/>
                </a:lnTo>
                <a:lnTo>
                  <a:pt x="160274" y="79095"/>
                </a:lnTo>
                <a:lnTo>
                  <a:pt x="174878" y="79095"/>
                </a:lnTo>
                <a:lnTo>
                  <a:pt x="174878" y="52044"/>
                </a:lnTo>
                <a:close/>
              </a:path>
              <a:path w="1109979" h="170815">
                <a:moveTo>
                  <a:pt x="85344" y="14566"/>
                </a:moveTo>
                <a:lnTo>
                  <a:pt x="0" y="14566"/>
                </a:lnTo>
                <a:lnTo>
                  <a:pt x="0" y="168605"/>
                </a:lnTo>
                <a:lnTo>
                  <a:pt x="31242" y="168605"/>
                </a:lnTo>
                <a:lnTo>
                  <a:pt x="31242" y="99910"/>
                </a:lnTo>
                <a:lnTo>
                  <a:pt x="83312" y="99910"/>
                </a:lnTo>
                <a:lnTo>
                  <a:pt x="83312" y="77012"/>
                </a:lnTo>
                <a:lnTo>
                  <a:pt x="31242" y="77012"/>
                </a:lnTo>
                <a:lnTo>
                  <a:pt x="31242" y="37464"/>
                </a:lnTo>
                <a:lnTo>
                  <a:pt x="85344" y="37464"/>
                </a:lnTo>
                <a:lnTo>
                  <a:pt x="85344" y="145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71"/>
          </a:p>
        </p:txBody>
      </p:sp>
      <p:sp>
        <p:nvSpPr>
          <p:cNvPr id="19" name="bk object 19"/>
          <p:cNvSpPr/>
          <p:nvPr/>
        </p:nvSpPr>
        <p:spPr>
          <a:xfrm>
            <a:off x="7063997" y="7004798"/>
            <a:ext cx="708622" cy="249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71"/>
          </a:p>
        </p:txBody>
      </p:sp>
      <p:sp>
        <p:nvSpPr>
          <p:cNvPr id="20" name="bk object 20"/>
          <p:cNvSpPr/>
          <p:nvPr/>
        </p:nvSpPr>
        <p:spPr>
          <a:xfrm>
            <a:off x="7897264" y="6878878"/>
            <a:ext cx="344421" cy="501878"/>
          </a:xfrm>
          <a:custGeom>
            <a:avLst/>
            <a:gdLst/>
            <a:ahLst/>
            <a:cxnLst/>
            <a:rect l="l" t="t" r="r" b="b"/>
            <a:pathLst>
              <a:path w="416559" h="455295">
                <a:moveTo>
                  <a:pt x="189231" y="0"/>
                </a:moveTo>
                <a:lnTo>
                  <a:pt x="0" y="189255"/>
                </a:lnTo>
                <a:lnTo>
                  <a:pt x="0" y="265036"/>
                </a:lnTo>
                <a:lnTo>
                  <a:pt x="189231" y="454672"/>
                </a:lnTo>
                <a:lnTo>
                  <a:pt x="416490" y="227334"/>
                </a:lnTo>
                <a:lnTo>
                  <a:pt x="189231" y="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 sz="1571"/>
          </a:p>
        </p:txBody>
      </p:sp>
      <p:sp>
        <p:nvSpPr>
          <p:cNvPr id="21" name="bk object 21"/>
          <p:cNvSpPr/>
          <p:nvPr/>
        </p:nvSpPr>
        <p:spPr>
          <a:xfrm>
            <a:off x="8127574" y="7003968"/>
            <a:ext cx="0" cy="250588"/>
          </a:xfrm>
          <a:custGeom>
            <a:avLst/>
            <a:gdLst/>
            <a:ahLst/>
            <a:cxnLst/>
            <a:rect l="l" t="t" r="r" b="b"/>
            <a:pathLst>
              <a:path h="227329">
                <a:moveTo>
                  <a:pt x="0" y="0"/>
                </a:moveTo>
                <a:lnTo>
                  <a:pt x="0" y="226957"/>
                </a:lnTo>
              </a:path>
            </a:pathLst>
          </a:custGeom>
          <a:ln w="49028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 sz="1571"/>
          </a:p>
        </p:txBody>
      </p:sp>
      <p:sp>
        <p:nvSpPr>
          <p:cNvPr id="22" name="bk object 22"/>
          <p:cNvSpPr/>
          <p:nvPr/>
        </p:nvSpPr>
        <p:spPr>
          <a:xfrm>
            <a:off x="7887297" y="7003968"/>
            <a:ext cx="188857" cy="2501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71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46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7059" y="1892103"/>
            <a:ext cx="4106280" cy="2291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4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14447" y="1925702"/>
            <a:ext cx="3469940" cy="2291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4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17932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k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98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555641" y="470916"/>
            <a:ext cx="8769671" cy="180365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/>
          </p:nvPr>
        </p:nvSpPr>
        <p:spPr>
          <a:xfrm>
            <a:off x="555641" y="2328109"/>
            <a:ext cx="8787131" cy="135049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bg1"/>
                </a:solidFill>
              </a:defRPr>
            </a:lvl1pPr>
            <a:lvl2pPr marL="563679" indent="0" algn="ctr">
              <a:buNone/>
              <a:defRPr sz="2500"/>
            </a:lvl2pPr>
            <a:lvl3pPr marL="1127359" indent="0" algn="ctr">
              <a:buNone/>
              <a:defRPr sz="2200"/>
            </a:lvl3pPr>
            <a:lvl4pPr marL="1691037" indent="0" algn="ctr">
              <a:buNone/>
              <a:defRPr sz="2000"/>
            </a:lvl4pPr>
            <a:lvl5pPr marL="2254712" indent="0" algn="ctr">
              <a:buNone/>
              <a:defRPr sz="2000"/>
            </a:lvl5pPr>
            <a:lvl6pPr marL="2818395" indent="0" algn="ctr">
              <a:buNone/>
              <a:defRPr sz="2000"/>
            </a:lvl6pPr>
            <a:lvl7pPr marL="3382076" indent="0" algn="ctr">
              <a:buNone/>
              <a:defRPr sz="2000"/>
            </a:lvl7pPr>
            <a:lvl8pPr marL="3945756" indent="0" algn="ctr">
              <a:buNone/>
              <a:defRPr sz="2000"/>
            </a:lvl8pPr>
            <a:lvl9pPr marL="4509431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554785" y="4070704"/>
            <a:ext cx="8769793" cy="60430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8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4785" y="4562225"/>
            <a:ext cx="8769793" cy="64397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 spreker</a:t>
            </a:r>
          </a:p>
        </p:txBody>
      </p:sp>
    </p:spTree>
    <p:extLst>
      <p:ext uri="{BB962C8B-B14F-4D97-AF65-F5344CB8AC3E}">
        <p14:creationId xmlns:p14="http://schemas.microsoft.com/office/powerpoint/2010/main" val="379198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ings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36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4660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714375" y="1460346"/>
            <a:ext cx="4167188" cy="4645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199062" y="1460346"/>
            <a:ext cx="4167188" cy="4645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76065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02130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25344" y="578317"/>
            <a:ext cx="6800873" cy="2631887"/>
          </a:xfrm>
        </p:spPr>
        <p:txBody>
          <a:bodyPr anchor="t" anchorCtr="0">
            <a:normAutofit/>
          </a:bodyPr>
          <a:lstStyle>
            <a:lvl1pPr algn="l">
              <a:defRPr sz="49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7483420"/>
            <a:ext cx="99386" cy="22058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1pPr>
            <a:lvl2pPr marL="422750" indent="0" algn="ctr">
              <a:buNone/>
              <a:defRPr sz="1900"/>
            </a:lvl2pPr>
            <a:lvl3pPr marL="845521" indent="0" algn="ctr">
              <a:buNone/>
              <a:defRPr sz="1700"/>
            </a:lvl3pPr>
            <a:lvl4pPr marL="1268280" indent="0" algn="ctr">
              <a:buNone/>
              <a:defRPr sz="1500"/>
            </a:lvl4pPr>
            <a:lvl5pPr marL="1691037" indent="0" algn="ctr">
              <a:buNone/>
              <a:defRPr sz="1500"/>
            </a:lvl5pPr>
            <a:lvl6pPr marL="2113796" indent="0" algn="ctr">
              <a:buNone/>
              <a:defRPr sz="1500"/>
            </a:lvl6pPr>
            <a:lvl7pPr marL="2536557" indent="0" algn="ctr">
              <a:buNone/>
              <a:defRPr sz="1500"/>
            </a:lvl7pPr>
            <a:lvl8pPr marL="2959312" indent="0" algn="ctr">
              <a:buNone/>
              <a:defRPr sz="1500"/>
            </a:lvl8pPr>
            <a:lvl9pPr marL="3382076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14" y="5546132"/>
            <a:ext cx="4350463" cy="21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672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38367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96333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6148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14375" y="635992"/>
            <a:ext cx="8651478" cy="516412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714375" y="1457701"/>
            <a:ext cx="8651478" cy="464347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8563320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k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8588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555642" y="470916"/>
            <a:ext cx="8769671" cy="180365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/>
          </p:nvPr>
        </p:nvSpPr>
        <p:spPr>
          <a:xfrm>
            <a:off x="555642" y="2328109"/>
            <a:ext cx="8787131" cy="135049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bg1"/>
                </a:solidFill>
              </a:defRPr>
            </a:lvl1pPr>
            <a:lvl2pPr marL="563625" indent="0" algn="ctr">
              <a:buNone/>
              <a:defRPr sz="2500"/>
            </a:lvl2pPr>
            <a:lvl3pPr marL="1127249" indent="0" algn="ctr">
              <a:buNone/>
              <a:defRPr sz="2200"/>
            </a:lvl3pPr>
            <a:lvl4pPr marL="1690872" indent="0" algn="ctr">
              <a:buNone/>
              <a:defRPr sz="2000"/>
            </a:lvl4pPr>
            <a:lvl5pPr marL="2254492" indent="0" algn="ctr">
              <a:buNone/>
              <a:defRPr sz="2000"/>
            </a:lvl5pPr>
            <a:lvl6pPr marL="2818123" indent="0" algn="ctr">
              <a:buNone/>
              <a:defRPr sz="2000"/>
            </a:lvl6pPr>
            <a:lvl7pPr marL="3381746" indent="0" algn="ctr">
              <a:buNone/>
              <a:defRPr sz="2000"/>
            </a:lvl7pPr>
            <a:lvl8pPr marL="3945372" indent="0" algn="ctr">
              <a:buNone/>
              <a:defRPr sz="2000"/>
            </a:lvl8pPr>
            <a:lvl9pPr marL="4508993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554785" y="4070704"/>
            <a:ext cx="8769793" cy="60430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8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4785" y="4562225"/>
            <a:ext cx="8769793" cy="64397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 spreker</a:t>
            </a:r>
          </a:p>
        </p:txBody>
      </p:sp>
    </p:spTree>
    <p:extLst>
      <p:ext uri="{BB962C8B-B14F-4D97-AF65-F5344CB8AC3E}">
        <p14:creationId xmlns:p14="http://schemas.microsoft.com/office/powerpoint/2010/main" val="23783497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376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ings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629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714375" y="1460346"/>
            <a:ext cx="4167188" cy="4645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199062" y="1460346"/>
            <a:ext cx="4167188" cy="4645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86237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02130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25345" y="578317"/>
            <a:ext cx="6800873" cy="2631887"/>
          </a:xfrm>
        </p:spPr>
        <p:txBody>
          <a:bodyPr anchor="t" anchorCtr="0">
            <a:normAutofit/>
          </a:bodyPr>
          <a:lstStyle>
            <a:lvl1pPr algn="l">
              <a:defRPr sz="49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7483420"/>
            <a:ext cx="99386" cy="22058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1pPr>
            <a:lvl2pPr marL="422713" indent="0" algn="ctr">
              <a:buNone/>
              <a:defRPr sz="1900"/>
            </a:lvl2pPr>
            <a:lvl3pPr marL="845436" indent="0" algn="ctr">
              <a:buNone/>
              <a:defRPr sz="1700"/>
            </a:lvl3pPr>
            <a:lvl4pPr marL="1268156" indent="0" algn="ctr">
              <a:buNone/>
              <a:defRPr sz="1500"/>
            </a:lvl4pPr>
            <a:lvl5pPr marL="1690872" indent="0" algn="ctr">
              <a:buNone/>
              <a:defRPr sz="1500"/>
            </a:lvl5pPr>
            <a:lvl6pPr marL="2113590" indent="0" algn="ctr">
              <a:buNone/>
              <a:defRPr sz="1500"/>
            </a:lvl6pPr>
            <a:lvl7pPr marL="2536310" indent="0" algn="ctr">
              <a:buNone/>
              <a:defRPr sz="1500"/>
            </a:lvl7pPr>
            <a:lvl8pPr marL="2959024" indent="0" algn="ctr">
              <a:buNone/>
              <a:defRPr sz="1500"/>
            </a:lvl8pPr>
            <a:lvl9pPr marL="3381746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15" y="5546132"/>
            <a:ext cx="4350463" cy="21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726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4369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58647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79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9333"/>
            <a:ext cx="10080625" cy="7569008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077" y="2650553"/>
            <a:ext cx="6421881" cy="1814743"/>
          </a:xfrm>
        </p:spPr>
        <p:txBody>
          <a:bodyPr anchor="b">
            <a:noAutofit/>
          </a:bodyPr>
          <a:lstStyle>
            <a:lvl1pPr algn="r">
              <a:defRPr sz="4465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077" y="4465294"/>
            <a:ext cx="6421881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367-B272-4A17-9CB7-04A4BFAFCB33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4C49-3FF2-46D5-99FB-933479AE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849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ko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" r="-14252"/>
          <a:stretch/>
        </p:blipFill>
        <p:spPr>
          <a:xfrm>
            <a:off x="0" y="1060029"/>
            <a:ext cx="10080625" cy="453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014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555643" y="470916"/>
            <a:ext cx="8769671" cy="180365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/>
          </p:nvPr>
        </p:nvSpPr>
        <p:spPr>
          <a:xfrm>
            <a:off x="555643" y="2328109"/>
            <a:ext cx="8787131" cy="135049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bg1"/>
                </a:solidFill>
              </a:defRPr>
            </a:lvl1pPr>
            <a:lvl2pPr marL="563571" indent="0" algn="ctr">
              <a:buNone/>
              <a:defRPr sz="2500"/>
            </a:lvl2pPr>
            <a:lvl3pPr marL="1127139" indent="0" algn="ctr">
              <a:buNone/>
              <a:defRPr sz="2200"/>
            </a:lvl3pPr>
            <a:lvl4pPr marL="1690707" indent="0" algn="ctr">
              <a:buNone/>
              <a:defRPr sz="2000"/>
            </a:lvl4pPr>
            <a:lvl5pPr marL="2254273" indent="0" algn="ctr">
              <a:buNone/>
              <a:defRPr sz="2000"/>
            </a:lvl5pPr>
            <a:lvl6pPr marL="2817845" indent="0" algn="ctr">
              <a:buNone/>
              <a:defRPr sz="2000"/>
            </a:lvl6pPr>
            <a:lvl7pPr marL="3381416" indent="0" algn="ctr">
              <a:buNone/>
              <a:defRPr sz="2000"/>
            </a:lvl7pPr>
            <a:lvl8pPr marL="3944984" indent="0" algn="ctr">
              <a:buNone/>
              <a:defRPr sz="2000"/>
            </a:lvl8pPr>
            <a:lvl9pPr marL="4508552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554785" y="4070704"/>
            <a:ext cx="8769793" cy="60430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8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4785" y="4562225"/>
            <a:ext cx="8769793" cy="64397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 spreker</a:t>
            </a:r>
          </a:p>
        </p:txBody>
      </p:sp>
    </p:spTree>
    <p:extLst>
      <p:ext uri="{BB962C8B-B14F-4D97-AF65-F5344CB8AC3E}">
        <p14:creationId xmlns:p14="http://schemas.microsoft.com/office/powerpoint/2010/main" val="534362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389544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714375" y="1460346"/>
            <a:ext cx="4167188" cy="4645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199062" y="1460346"/>
            <a:ext cx="4167188" cy="4645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670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7181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2"/>
            <a:ext cx="10080625" cy="5886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714" tIns="56362" rIns="112714" bIns="56362" rtlCol="0" anchor="ctr"/>
          <a:lstStyle/>
          <a:p>
            <a:pPr algn="ctr"/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25346" y="578317"/>
            <a:ext cx="6800873" cy="2631887"/>
          </a:xfrm>
        </p:spPr>
        <p:txBody>
          <a:bodyPr anchor="t" anchorCtr="0">
            <a:normAutofit/>
          </a:bodyPr>
          <a:lstStyle>
            <a:lvl1pPr algn="l">
              <a:defRPr sz="49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0" y="7483420"/>
            <a:ext cx="99386" cy="22058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1pPr>
            <a:lvl2pPr marL="422670" indent="0" algn="ctr">
              <a:buNone/>
              <a:defRPr sz="1900"/>
            </a:lvl2pPr>
            <a:lvl3pPr marL="845352" indent="0" algn="ctr">
              <a:buNone/>
              <a:defRPr sz="1700"/>
            </a:lvl3pPr>
            <a:lvl4pPr marL="1268033" indent="0" algn="ctr">
              <a:buNone/>
              <a:defRPr sz="1500"/>
            </a:lvl4pPr>
            <a:lvl5pPr marL="1690707" indent="0" algn="ctr">
              <a:buNone/>
              <a:defRPr sz="1500"/>
            </a:lvl5pPr>
            <a:lvl6pPr marL="2113385" indent="0" algn="ctr">
              <a:buNone/>
              <a:defRPr sz="1500"/>
            </a:lvl6pPr>
            <a:lvl7pPr marL="2536062" indent="0" algn="ctr">
              <a:buNone/>
              <a:defRPr sz="1500"/>
            </a:lvl7pPr>
            <a:lvl8pPr marL="2958736" indent="0" algn="ctr">
              <a:buNone/>
              <a:defRPr sz="1500"/>
            </a:lvl8pPr>
            <a:lvl9pPr marL="3381416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16" y="5546132"/>
            <a:ext cx="4350463" cy="21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63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32986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555497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ko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" r="-14252"/>
          <a:stretch/>
        </p:blipFill>
        <p:spPr>
          <a:xfrm>
            <a:off x="0" y="1060031"/>
            <a:ext cx="10080625" cy="453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486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555644" y="470916"/>
            <a:ext cx="8769671" cy="180365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/>
          </p:nvPr>
        </p:nvSpPr>
        <p:spPr>
          <a:xfrm>
            <a:off x="555644" y="2328110"/>
            <a:ext cx="8787131" cy="135049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bg1"/>
                </a:solidFill>
              </a:defRPr>
            </a:lvl1pPr>
            <a:lvl2pPr marL="563516" indent="0" algn="ctr">
              <a:buNone/>
              <a:defRPr sz="2500"/>
            </a:lvl2pPr>
            <a:lvl3pPr marL="1127028" indent="0" algn="ctr">
              <a:buNone/>
              <a:defRPr sz="2200"/>
            </a:lvl3pPr>
            <a:lvl4pPr marL="1690543" indent="0" algn="ctr">
              <a:buNone/>
              <a:defRPr sz="2000"/>
            </a:lvl4pPr>
            <a:lvl5pPr marL="2254054" indent="0" algn="ctr">
              <a:buNone/>
              <a:defRPr sz="2000"/>
            </a:lvl5pPr>
            <a:lvl6pPr marL="2817574" indent="0" algn="ctr">
              <a:buNone/>
              <a:defRPr sz="2000"/>
            </a:lvl6pPr>
            <a:lvl7pPr marL="3381085" indent="0" algn="ctr">
              <a:buNone/>
              <a:defRPr sz="2000"/>
            </a:lvl7pPr>
            <a:lvl8pPr marL="3944604" indent="0" algn="ctr">
              <a:buNone/>
              <a:defRPr sz="2000"/>
            </a:lvl8pPr>
            <a:lvl9pPr marL="4508115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554785" y="4070704"/>
            <a:ext cx="8769793" cy="60430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8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4785" y="4562225"/>
            <a:ext cx="8769793" cy="64397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 spreker</a:t>
            </a:r>
          </a:p>
        </p:txBody>
      </p:sp>
    </p:spTree>
    <p:extLst>
      <p:ext uri="{BB962C8B-B14F-4D97-AF65-F5344CB8AC3E}">
        <p14:creationId xmlns:p14="http://schemas.microsoft.com/office/powerpoint/2010/main" val="23150292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20806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714375" y="1460346"/>
            <a:ext cx="4167188" cy="4645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199062" y="1460346"/>
            <a:ext cx="4167188" cy="4645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44000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hoek 13"/>
          <p:cNvSpPr/>
          <p:nvPr userDrawn="1"/>
        </p:nvSpPr>
        <p:spPr>
          <a:xfrm>
            <a:off x="0" y="2"/>
            <a:ext cx="10080625" cy="5886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704" tIns="56357" rIns="112704" bIns="56357" rtlCol="0" anchor="ctr"/>
          <a:lstStyle/>
          <a:p>
            <a:pPr algn="ctr"/>
            <a:endParaRPr lang="nl-NL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25347" y="578317"/>
            <a:ext cx="6800873" cy="2631887"/>
          </a:xfrm>
        </p:spPr>
        <p:txBody>
          <a:bodyPr anchor="t" anchorCtr="0">
            <a:normAutofit/>
          </a:bodyPr>
          <a:lstStyle>
            <a:lvl1pPr algn="l">
              <a:defRPr sz="49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0" y="7483420"/>
            <a:ext cx="99386" cy="22058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1pPr>
            <a:lvl2pPr marL="422628" indent="0" algn="ctr">
              <a:buNone/>
              <a:defRPr sz="1900"/>
            </a:lvl2pPr>
            <a:lvl3pPr marL="845273" indent="0" algn="ctr">
              <a:buNone/>
              <a:defRPr sz="1700"/>
            </a:lvl3pPr>
            <a:lvl4pPr marL="1267910" indent="0" algn="ctr">
              <a:buNone/>
              <a:defRPr sz="1500"/>
            </a:lvl4pPr>
            <a:lvl5pPr marL="1690543" indent="0" algn="ctr">
              <a:buNone/>
              <a:defRPr sz="1500"/>
            </a:lvl5pPr>
            <a:lvl6pPr marL="2113180" indent="0" algn="ctr">
              <a:buNone/>
              <a:defRPr sz="1500"/>
            </a:lvl6pPr>
            <a:lvl7pPr marL="2535815" indent="0" algn="ctr">
              <a:buNone/>
              <a:defRPr sz="1500"/>
            </a:lvl7pPr>
            <a:lvl8pPr marL="2958447" indent="0" algn="ctr">
              <a:buNone/>
              <a:defRPr sz="1500"/>
            </a:lvl8pPr>
            <a:lvl9pPr marL="3381085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17" y="5546132"/>
            <a:ext cx="4350463" cy="21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176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38790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075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02381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ings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647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ings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364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ings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629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0080625" cy="7022571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175" y="5546132"/>
            <a:ext cx="4350463" cy="2157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341" y="578317"/>
            <a:ext cx="6800873" cy="2631887"/>
          </a:xfrm>
          <a:prstGeom prst="rect">
            <a:avLst/>
          </a:prstGeom>
        </p:spPr>
        <p:txBody>
          <a:bodyPr lIns="91341" tIns="45668" rIns="91341" bIns="45668" anchor="t" anchorCtr="0">
            <a:normAutofit/>
          </a:bodyPr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483420"/>
            <a:ext cx="99386" cy="220586"/>
          </a:xfrm>
          <a:prstGeom prst="rect">
            <a:avLst/>
          </a:prstGeom>
        </p:spPr>
        <p:txBody>
          <a:bodyPr lIns="91341" tIns="45668" rIns="91341" bIns="45668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1pPr>
            <a:lvl2pPr marL="377600" indent="0" algn="ctr">
              <a:buNone/>
              <a:defRPr sz="1700"/>
            </a:lvl2pPr>
            <a:lvl3pPr marL="755200" indent="0" algn="ctr">
              <a:buNone/>
              <a:defRPr sz="1500"/>
            </a:lvl3pPr>
            <a:lvl4pPr marL="1132801" indent="0" algn="ctr">
              <a:buNone/>
              <a:defRPr sz="1400"/>
            </a:lvl4pPr>
            <a:lvl5pPr marL="1510406" indent="0" algn="ctr">
              <a:buNone/>
              <a:defRPr sz="1400"/>
            </a:lvl5pPr>
            <a:lvl6pPr marL="1888006" indent="0" algn="ctr">
              <a:buNone/>
              <a:defRPr sz="1400"/>
            </a:lvl6pPr>
            <a:lvl7pPr marL="2265605" indent="0" algn="ctr">
              <a:buNone/>
              <a:defRPr sz="1400"/>
            </a:lvl7pPr>
            <a:lvl8pPr marL="2643206" indent="0" algn="ctr">
              <a:buNone/>
              <a:defRPr sz="1400"/>
            </a:lvl8pPr>
            <a:lvl9pPr marL="3020808" indent="0" algn="ctr">
              <a:buNone/>
              <a:defRPr sz="1400"/>
            </a:lvl9pPr>
          </a:lstStyle>
          <a:p>
            <a:r>
              <a:rPr lang="nl-NL" dirty="0"/>
              <a:t>Klik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600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7181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14375" y="635992"/>
            <a:ext cx="8651478" cy="516412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714375" y="1457701"/>
            <a:ext cx="8651478" cy="464347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85633202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k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52507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555639" y="470916"/>
            <a:ext cx="8769671" cy="180365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/>
          </p:nvPr>
        </p:nvSpPr>
        <p:spPr>
          <a:xfrm>
            <a:off x="555639" y="2328103"/>
            <a:ext cx="8787131" cy="135049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bg1"/>
                </a:solidFill>
              </a:defRPr>
            </a:lvl1pPr>
            <a:lvl2pPr marL="563789" indent="0" algn="ctr">
              <a:buNone/>
              <a:defRPr sz="2500"/>
            </a:lvl2pPr>
            <a:lvl3pPr marL="1127579" indent="0" algn="ctr">
              <a:buNone/>
              <a:defRPr sz="2200"/>
            </a:lvl3pPr>
            <a:lvl4pPr marL="1691365" indent="0" algn="ctr">
              <a:buNone/>
              <a:defRPr sz="2000"/>
            </a:lvl4pPr>
            <a:lvl5pPr marL="2255152" indent="0" algn="ctr">
              <a:buNone/>
              <a:defRPr sz="2000"/>
            </a:lvl5pPr>
            <a:lvl6pPr marL="2818949" indent="0" algn="ctr">
              <a:buNone/>
              <a:defRPr sz="2000"/>
            </a:lvl6pPr>
            <a:lvl7pPr marL="3382734" indent="0" algn="ctr">
              <a:buNone/>
              <a:defRPr sz="2000"/>
            </a:lvl7pPr>
            <a:lvl8pPr marL="3946520" indent="0" algn="ctr">
              <a:buNone/>
              <a:defRPr sz="2000"/>
            </a:lvl8pPr>
            <a:lvl9pPr marL="4510311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554785" y="4070704"/>
            <a:ext cx="8769793" cy="60430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8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4785" y="4562225"/>
            <a:ext cx="8769793" cy="64397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 spreker</a:t>
            </a:r>
          </a:p>
        </p:txBody>
      </p:sp>
    </p:spTree>
    <p:extLst>
      <p:ext uri="{BB962C8B-B14F-4D97-AF65-F5344CB8AC3E}">
        <p14:creationId xmlns:p14="http://schemas.microsoft.com/office/powerpoint/2010/main" val="5069447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67426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375" y="1460346"/>
            <a:ext cx="4167188" cy="4645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9062" y="1460346"/>
            <a:ext cx="4167188" cy="4645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970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35645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0080625" cy="7022571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176" y="5546132"/>
            <a:ext cx="4350463" cy="2157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342" y="578317"/>
            <a:ext cx="6800873" cy="2631887"/>
          </a:xfrm>
        </p:spPr>
        <p:txBody>
          <a:bodyPr anchor="t" anchorCtr="0">
            <a:normAutofit/>
          </a:bodyPr>
          <a:lstStyle>
            <a:lvl1pPr algn="l">
              <a:defRPr sz="49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483420"/>
            <a:ext cx="99386" cy="22058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1pPr>
            <a:lvl2pPr marL="422834" indent="0" algn="ctr">
              <a:buNone/>
              <a:defRPr sz="1900"/>
            </a:lvl2pPr>
            <a:lvl3pPr marL="845684" indent="0" algn="ctr">
              <a:buNone/>
              <a:defRPr sz="1700"/>
            </a:lvl3pPr>
            <a:lvl4pPr marL="1268527" indent="0" algn="ctr">
              <a:buNone/>
              <a:defRPr sz="1500"/>
            </a:lvl4pPr>
            <a:lvl5pPr marL="1691365" indent="0" algn="ctr">
              <a:buNone/>
              <a:defRPr sz="1500"/>
            </a:lvl5pPr>
            <a:lvl6pPr marL="2114208" indent="0" algn="ctr">
              <a:buNone/>
              <a:defRPr sz="1500"/>
            </a:lvl6pPr>
            <a:lvl7pPr marL="2537051" indent="0" algn="ctr">
              <a:buNone/>
              <a:defRPr sz="1500"/>
            </a:lvl7pPr>
            <a:lvl8pPr marL="2959889" indent="0" algn="ctr">
              <a:buNone/>
              <a:defRPr sz="1500"/>
            </a:lvl8pPr>
            <a:lvl9pPr marL="3382734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032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33154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18182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2201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70" name="Text Box 42"/>
          <p:cNvSpPr txBox="1">
            <a:spLocks noChangeArrowheads="1"/>
          </p:cNvSpPr>
          <p:nvPr/>
        </p:nvSpPr>
        <p:spPr bwMode="auto">
          <a:xfrm>
            <a:off x="5026317" y="2379907"/>
            <a:ext cx="4816299" cy="3162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4568" tIns="42284" rIns="84568" bIns="42284">
            <a:spAutoFit/>
          </a:bodyPr>
          <a:lstStyle/>
          <a:p>
            <a:pPr algn="l" defTabSz="704737">
              <a:spcBef>
                <a:spcPct val="50000"/>
              </a:spcBef>
            </a:pPr>
            <a:endParaRPr lang="en-US" sz="1500">
              <a:effectLst/>
              <a:latin typeface="Times New Roman" pitchFamily="18" charset="0"/>
            </a:endParaRPr>
          </a:p>
        </p:txBody>
      </p:sp>
      <p:sp>
        <p:nvSpPr>
          <p:cNvPr id="99371" name="Text Box 43"/>
          <p:cNvSpPr txBox="1">
            <a:spLocks noChangeArrowheads="1"/>
          </p:cNvSpPr>
          <p:nvPr/>
        </p:nvSpPr>
        <p:spPr bwMode="auto">
          <a:xfrm>
            <a:off x="5250325" y="1777935"/>
            <a:ext cx="4592285" cy="3162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4568" tIns="42284" rIns="84568" bIns="42284">
            <a:spAutoFit/>
          </a:bodyPr>
          <a:lstStyle/>
          <a:p>
            <a:pPr algn="l" defTabSz="704737">
              <a:spcBef>
                <a:spcPct val="50000"/>
              </a:spcBef>
            </a:pPr>
            <a:endParaRPr lang="en-US" sz="1500">
              <a:effectLst/>
              <a:latin typeface="Times New Roman" pitchFamily="18" charset="0"/>
            </a:endParaRPr>
          </a:p>
        </p:txBody>
      </p:sp>
      <p:sp>
        <p:nvSpPr>
          <p:cNvPr id="99372" name="Text Box 44"/>
          <p:cNvSpPr txBox="1">
            <a:spLocks noChangeArrowheads="1"/>
          </p:cNvSpPr>
          <p:nvPr/>
        </p:nvSpPr>
        <p:spPr bwMode="auto">
          <a:xfrm>
            <a:off x="5250325" y="1777935"/>
            <a:ext cx="4592285" cy="3162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4568" tIns="42284" rIns="84568" bIns="42284">
            <a:spAutoFit/>
          </a:bodyPr>
          <a:lstStyle/>
          <a:p>
            <a:pPr algn="l" defTabSz="704737">
              <a:spcBef>
                <a:spcPct val="50000"/>
              </a:spcBef>
            </a:pPr>
            <a:endParaRPr lang="en-US" sz="1500"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111368"/>
      </p:ext>
    </p:extLst>
  </p:cSld>
  <p:clrMapOvr>
    <a:masterClrMapping/>
  </p:clrMapOvr>
  <p:transition>
    <p:dissolv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tle ba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10" y="-5232"/>
            <a:ext cx="9706523" cy="1013205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 lIns="112758" tIns="56383" rIns="112758" bIns="56383"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 lIns="112758" tIns="56383" rIns="112758" bIns="56383"/>
          <a:lstStyle/>
          <a:p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88786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7186" y="0"/>
            <a:ext cx="10087825" cy="6538852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/>
              <a:t>Drag picture to placeholder or click icon to add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85941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k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988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555640" y="470916"/>
            <a:ext cx="8769671" cy="180365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/>
          </p:nvPr>
        </p:nvSpPr>
        <p:spPr>
          <a:xfrm>
            <a:off x="555640" y="2328107"/>
            <a:ext cx="8787131" cy="135049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bg1"/>
                </a:solidFill>
              </a:defRPr>
            </a:lvl1pPr>
            <a:lvl2pPr marL="563734" indent="0" algn="ctr">
              <a:buNone/>
              <a:defRPr sz="2500"/>
            </a:lvl2pPr>
            <a:lvl3pPr marL="1127470" indent="0" algn="ctr">
              <a:buNone/>
              <a:defRPr sz="2200"/>
            </a:lvl3pPr>
            <a:lvl4pPr marL="1691201" indent="0" algn="ctr">
              <a:buNone/>
              <a:defRPr sz="2000"/>
            </a:lvl4pPr>
            <a:lvl5pPr marL="2254933" indent="0" algn="ctr">
              <a:buNone/>
              <a:defRPr sz="2000"/>
            </a:lvl5pPr>
            <a:lvl6pPr marL="2818671" indent="0" algn="ctr">
              <a:buNone/>
              <a:defRPr sz="2000"/>
            </a:lvl6pPr>
            <a:lvl7pPr marL="3382404" indent="0" algn="ctr">
              <a:buNone/>
              <a:defRPr sz="2000"/>
            </a:lvl7pPr>
            <a:lvl8pPr marL="3946136" indent="0" algn="ctr">
              <a:buNone/>
              <a:defRPr sz="2000"/>
            </a:lvl8pPr>
            <a:lvl9pPr marL="450987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554785" y="4070704"/>
            <a:ext cx="8769793" cy="60430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8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4785" y="4562225"/>
            <a:ext cx="8769793" cy="64397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 spreker</a:t>
            </a:r>
          </a:p>
        </p:txBody>
      </p:sp>
    </p:spTree>
    <p:extLst>
      <p:ext uri="{BB962C8B-B14F-4D97-AF65-F5344CB8AC3E}">
        <p14:creationId xmlns:p14="http://schemas.microsoft.com/office/powerpoint/2010/main" val="379198401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46605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714375" y="1460346"/>
            <a:ext cx="4167188" cy="4645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199062" y="1460346"/>
            <a:ext cx="4167188" cy="4645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760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k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52507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02130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25343" y="578317"/>
            <a:ext cx="6800873" cy="2631887"/>
          </a:xfrm>
        </p:spPr>
        <p:txBody>
          <a:bodyPr anchor="t" anchorCtr="0">
            <a:normAutofit/>
          </a:bodyPr>
          <a:lstStyle>
            <a:lvl1pPr algn="l">
              <a:defRPr sz="49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7483420"/>
            <a:ext cx="99386" cy="22058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1pPr>
            <a:lvl2pPr marL="422792" indent="0" algn="ctr">
              <a:buNone/>
              <a:defRPr sz="1900"/>
            </a:lvl2pPr>
            <a:lvl3pPr marL="845599" indent="0" algn="ctr">
              <a:buNone/>
              <a:defRPr sz="1700"/>
            </a:lvl3pPr>
            <a:lvl4pPr marL="1268403" indent="0" algn="ctr">
              <a:buNone/>
              <a:defRPr sz="1500"/>
            </a:lvl4pPr>
            <a:lvl5pPr marL="1691201" indent="0" algn="ctr">
              <a:buNone/>
              <a:defRPr sz="1500"/>
            </a:lvl5pPr>
            <a:lvl6pPr marL="2114002" indent="0" algn="ctr">
              <a:buNone/>
              <a:defRPr sz="1500"/>
            </a:lvl6pPr>
            <a:lvl7pPr marL="2536804" indent="0" algn="ctr">
              <a:buNone/>
              <a:defRPr sz="1500"/>
            </a:lvl7pPr>
            <a:lvl8pPr marL="2959600" indent="0" algn="ctr">
              <a:buNone/>
              <a:defRPr sz="1500"/>
            </a:lvl8pPr>
            <a:lvl9pPr marL="3382404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13" y="5546132"/>
            <a:ext cx="4350463" cy="21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6729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383676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963330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61489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k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858899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555641" y="470916"/>
            <a:ext cx="8769671" cy="180365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/>
          </p:nvPr>
        </p:nvSpPr>
        <p:spPr>
          <a:xfrm>
            <a:off x="555641" y="2328109"/>
            <a:ext cx="8787131" cy="135049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bg1"/>
                </a:solidFill>
              </a:defRPr>
            </a:lvl1pPr>
            <a:lvl2pPr marL="563679" indent="0" algn="ctr">
              <a:buNone/>
              <a:defRPr sz="2500"/>
            </a:lvl2pPr>
            <a:lvl3pPr marL="1127359" indent="0" algn="ctr">
              <a:buNone/>
              <a:defRPr sz="2200"/>
            </a:lvl3pPr>
            <a:lvl4pPr marL="1691037" indent="0" algn="ctr">
              <a:buNone/>
              <a:defRPr sz="2000"/>
            </a:lvl4pPr>
            <a:lvl5pPr marL="2254712" indent="0" algn="ctr">
              <a:buNone/>
              <a:defRPr sz="2000"/>
            </a:lvl5pPr>
            <a:lvl6pPr marL="2818395" indent="0" algn="ctr">
              <a:buNone/>
              <a:defRPr sz="2000"/>
            </a:lvl6pPr>
            <a:lvl7pPr marL="3382076" indent="0" algn="ctr">
              <a:buNone/>
              <a:defRPr sz="2000"/>
            </a:lvl7pPr>
            <a:lvl8pPr marL="3945756" indent="0" algn="ctr">
              <a:buNone/>
              <a:defRPr sz="2000"/>
            </a:lvl8pPr>
            <a:lvl9pPr marL="4509431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554785" y="4070704"/>
            <a:ext cx="8769793" cy="60430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8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4785" y="4562225"/>
            <a:ext cx="8769793" cy="64397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 spreker</a:t>
            </a:r>
          </a:p>
        </p:txBody>
      </p:sp>
    </p:spTree>
    <p:extLst>
      <p:ext uri="{BB962C8B-B14F-4D97-AF65-F5344CB8AC3E}">
        <p14:creationId xmlns:p14="http://schemas.microsoft.com/office/powerpoint/2010/main" val="237834977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376619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714375" y="1460346"/>
            <a:ext cx="4167188" cy="4645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199062" y="1460346"/>
            <a:ext cx="4167188" cy="4645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862374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02130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25344" y="578317"/>
            <a:ext cx="6800873" cy="2631887"/>
          </a:xfrm>
        </p:spPr>
        <p:txBody>
          <a:bodyPr anchor="t" anchorCtr="0">
            <a:normAutofit/>
          </a:bodyPr>
          <a:lstStyle>
            <a:lvl1pPr algn="l">
              <a:defRPr sz="49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7483420"/>
            <a:ext cx="99386" cy="22058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1pPr>
            <a:lvl2pPr marL="422750" indent="0" algn="ctr">
              <a:buNone/>
              <a:defRPr sz="1900"/>
            </a:lvl2pPr>
            <a:lvl3pPr marL="845521" indent="0" algn="ctr">
              <a:buNone/>
              <a:defRPr sz="1700"/>
            </a:lvl3pPr>
            <a:lvl4pPr marL="1268280" indent="0" algn="ctr">
              <a:buNone/>
              <a:defRPr sz="1500"/>
            </a:lvl4pPr>
            <a:lvl5pPr marL="1691037" indent="0" algn="ctr">
              <a:buNone/>
              <a:defRPr sz="1500"/>
            </a:lvl5pPr>
            <a:lvl6pPr marL="2113796" indent="0" algn="ctr">
              <a:buNone/>
              <a:defRPr sz="1500"/>
            </a:lvl6pPr>
            <a:lvl7pPr marL="2536557" indent="0" algn="ctr">
              <a:buNone/>
              <a:defRPr sz="1500"/>
            </a:lvl7pPr>
            <a:lvl8pPr marL="2959312" indent="0" algn="ctr">
              <a:buNone/>
              <a:defRPr sz="1500"/>
            </a:lvl8pPr>
            <a:lvl9pPr marL="3382076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14" y="5546132"/>
            <a:ext cx="4350463" cy="21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7267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43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555640" y="470916"/>
            <a:ext cx="8769671" cy="180365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/>
          </p:nvPr>
        </p:nvSpPr>
        <p:spPr>
          <a:xfrm>
            <a:off x="555640" y="2328107"/>
            <a:ext cx="8787131" cy="135049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bg1"/>
                </a:solidFill>
              </a:defRPr>
            </a:lvl1pPr>
            <a:lvl2pPr marL="563734" indent="0" algn="ctr">
              <a:buNone/>
              <a:defRPr sz="2500"/>
            </a:lvl2pPr>
            <a:lvl3pPr marL="1127470" indent="0" algn="ctr">
              <a:buNone/>
              <a:defRPr sz="2200"/>
            </a:lvl3pPr>
            <a:lvl4pPr marL="1691201" indent="0" algn="ctr">
              <a:buNone/>
              <a:defRPr sz="2000"/>
            </a:lvl4pPr>
            <a:lvl5pPr marL="2254933" indent="0" algn="ctr">
              <a:buNone/>
              <a:defRPr sz="2000"/>
            </a:lvl5pPr>
            <a:lvl6pPr marL="2818671" indent="0" algn="ctr">
              <a:buNone/>
              <a:defRPr sz="2000"/>
            </a:lvl6pPr>
            <a:lvl7pPr marL="3382404" indent="0" algn="ctr">
              <a:buNone/>
              <a:defRPr sz="2000"/>
            </a:lvl7pPr>
            <a:lvl8pPr marL="3946136" indent="0" algn="ctr">
              <a:buNone/>
              <a:defRPr sz="2000"/>
            </a:lvl8pPr>
            <a:lvl9pPr marL="450987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554785" y="4070704"/>
            <a:ext cx="8769793" cy="60430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8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4785" y="4562225"/>
            <a:ext cx="8769793" cy="64397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 spreker</a:t>
            </a:r>
          </a:p>
        </p:txBody>
      </p:sp>
    </p:spTree>
    <p:extLst>
      <p:ext uri="{BB962C8B-B14F-4D97-AF65-F5344CB8AC3E}">
        <p14:creationId xmlns:p14="http://schemas.microsoft.com/office/powerpoint/2010/main" val="5069447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586472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798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ko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" r="-14252"/>
          <a:stretch/>
        </p:blipFill>
        <p:spPr>
          <a:xfrm>
            <a:off x="0" y="1060028"/>
            <a:ext cx="10080625" cy="453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0148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555642" y="470916"/>
            <a:ext cx="8769671" cy="180365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/>
          </p:nvPr>
        </p:nvSpPr>
        <p:spPr>
          <a:xfrm>
            <a:off x="555642" y="2328109"/>
            <a:ext cx="8787131" cy="135049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bg1"/>
                </a:solidFill>
              </a:defRPr>
            </a:lvl1pPr>
            <a:lvl2pPr marL="563625" indent="0" algn="ctr">
              <a:buNone/>
              <a:defRPr sz="2500"/>
            </a:lvl2pPr>
            <a:lvl3pPr marL="1127249" indent="0" algn="ctr">
              <a:buNone/>
              <a:defRPr sz="2200"/>
            </a:lvl3pPr>
            <a:lvl4pPr marL="1690872" indent="0" algn="ctr">
              <a:buNone/>
              <a:defRPr sz="2000"/>
            </a:lvl4pPr>
            <a:lvl5pPr marL="2254492" indent="0" algn="ctr">
              <a:buNone/>
              <a:defRPr sz="2000"/>
            </a:lvl5pPr>
            <a:lvl6pPr marL="2818123" indent="0" algn="ctr">
              <a:buNone/>
              <a:defRPr sz="2000"/>
            </a:lvl6pPr>
            <a:lvl7pPr marL="3381746" indent="0" algn="ctr">
              <a:buNone/>
              <a:defRPr sz="2000"/>
            </a:lvl7pPr>
            <a:lvl8pPr marL="3945372" indent="0" algn="ctr">
              <a:buNone/>
              <a:defRPr sz="2000"/>
            </a:lvl8pPr>
            <a:lvl9pPr marL="4508993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554785" y="4070704"/>
            <a:ext cx="8769793" cy="60430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8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4785" y="4562225"/>
            <a:ext cx="8769793" cy="64397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 spreker</a:t>
            </a:r>
          </a:p>
        </p:txBody>
      </p:sp>
    </p:spTree>
    <p:extLst>
      <p:ext uri="{BB962C8B-B14F-4D97-AF65-F5344CB8AC3E}">
        <p14:creationId xmlns:p14="http://schemas.microsoft.com/office/powerpoint/2010/main" val="534362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3895441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714375" y="1460346"/>
            <a:ext cx="4167188" cy="4645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199062" y="1460346"/>
            <a:ext cx="4167188" cy="4645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670738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2"/>
            <a:ext cx="10080625" cy="5886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725" tIns="56367" rIns="112725" bIns="56367" rtlCol="0" anchor="ctr"/>
          <a:lstStyle/>
          <a:p>
            <a:pPr algn="ctr"/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25345" y="578317"/>
            <a:ext cx="6800873" cy="2631887"/>
          </a:xfrm>
        </p:spPr>
        <p:txBody>
          <a:bodyPr anchor="t" anchorCtr="0">
            <a:normAutofit/>
          </a:bodyPr>
          <a:lstStyle>
            <a:lvl1pPr algn="l">
              <a:defRPr sz="49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0" y="7483420"/>
            <a:ext cx="99386" cy="22058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1pPr>
            <a:lvl2pPr marL="422713" indent="0" algn="ctr">
              <a:buNone/>
              <a:defRPr sz="1900"/>
            </a:lvl2pPr>
            <a:lvl3pPr marL="845436" indent="0" algn="ctr">
              <a:buNone/>
              <a:defRPr sz="1700"/>
            </a:lvl3pPr>
            <a:lvl4pPr marL="1268156" indent="0" algn="ctr">
              <a:buNone/>
              <a:defRPr sz="1500"/>
            </a:lvl4pPr>
            <a:lvl5pPr marL="1690872" indent="0" algn="ctr">
              <a:buNone/>
              <a:defRPr sz="1500"/>
            </a:lvl5pPr>
            <a:lvl6pPr marL="2113590" indent="0" algn="ctr">
              <a:buNone/>
              <a:defRPr sz="1500"/>
            </a:lvl6pPr>
            <a:lvl7pPr marL="2536310" indent="0" algn="ctr">
              <a:buNone/>
              <a:defRPr sz="1500"/>
            </a:lvl7pPr>
            <a:lvl8pPr marL="2959024" indent="0" algn="ctr">
              <a:buNone/>
              <a:defRPr sz="1500"/>
            </a:lvl8pPr>
            <a:lvl9pPr marL="3381746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15" y="5546132"/>
            <a:ext cx="4350463" cy="21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637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329869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5554973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ko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" r="-14252"/>
          <a:stretch/>
        </p:blipFill>
        <p:spPr>
          <a:xfrm>
            <a:off x="0" y="1060029"/>
            <a:ext cx="10080625" cy="453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4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674267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555643" y="470916"/>
            <a:ext cx="8769671" cy="180365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4" name="Ondertitel 2"/>
          <p:cNvSpPr>
            <a:spLocks noGrp="1"/>
          </p:cNvSpPr>
          <p:nvPr>
            <p:ph type="subTitle" idx="1"/>
          </p:nvPr>
        </p:nvSpPr>
        <p:spPr>
          <a:xfrm>
            <a:off x="555643" y="2328109"/>
            <a:ext cx="8787131" cy="135049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bg1"/>
                </a:solidFill>
              </a:defRPr>
            </a:lvl1pPr>
            <a:lvl2pPr marL="563571" indent="0" algn="ctr">
              <a:buNone/>
              <a:defRPr sz="2500"/>
            </a:lvl2pPr>
            <a:lvl3pPr marL="1127139" indent="0" algn="ctr">
              <a:buNone/>
              <a:defRPr sz="2200"/>
            </a:lvl3pPr>
            <a:lvl4pPr marL="1690707" indent="0" algn="ctr">
              <a:buNone/>
              <a:defRPr sz="2000"/>
            </a:lvl4pPr>
            <a:lvl5pPr marL="2254273" indent="0" algn="ctr">
              <a:buNone/>
              <a:defRPr sz="2000"/>
            </a:lvl5pPr>
            <a:lvl6pPr marL="2817845" indent="0" algn="ctr">
              <a:buNone/>
              <a:defRPr sz="2000"/>
            </a:lvl6pPr>
            <a:lvl7pPr marL="3381416" indent="0" algn="ctr">
              <a:buNone/>
              <a:defRPr sz="2000"/>
            </a:lvl7pPr>
            <a:lvl8pPr marL="3944984" indent="0" algn="ctr">
              <a:buNone/>
              <a:defRPr sz="2000"/>
            </a:lvl8pPr>
            <a:lvl9pPr marL="4508552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554785" y="4070704"/>
            <a:ext cx="8769793" cy="60430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Datum</a:t>
            </a:r>
          </a:p>
        </p:txBody>
      </p:sp>
      <p:sp>
        <p:nvSpPr>
          <p:cNvPr id="18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4785" y="4562225"/>
            <a:ext cx="8769793" cy="64397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 spreker</a:t>
            </a:r>
          </a:p>
        </p:txBody>
      </p:sp>
    </p:spTree>
    <p:extLst>
      <p:ext uri="{BB962C8B-B14F-4D97-AF65-F5344CB8AC3E}">
        <p14:creationId xmlns:p14="http://schemas.microsoft.com/office/powerpoint/2010/main" val="231502928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208064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714375" y="1460346"/>
            <a:ext cx="4167188" cy="4645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5199062" y="1460346"/>
            <a:ext cx="4167188" cy="4645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440005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hoek 13"/>
          <p:cNvSpPr/>
          <p:nvPr userDrawn="1"/>
        </p:nvSpPr>
        <p:spPr>
          <a:xfrm>
            <a:off x="0" y="2"/>
            <a:ext cx="10080625" cy="5886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714" tIns="56362" rIns="112714" bIns="56362" rtlCol="0" anchor="ctr"/>
          <a:lstStyle/>
          <a:p>
            <a:pPr algn="ctr"/>
            <a:endParaRPr lang="nl-NL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25346" y="578317"/>
            <a:ext cx="6800873" cy="2631887"/>
          </a:xfrm>
        </p:spPr>
        <p:txBody>
          <a:bodyPr anchor="t" anchorCtr="0">
            <a:normAutofit/>
          </a:bodyPr>
          <a:lstStyle>
            <a:lvl1pPr algn="l">
              <a:defRPr sz="49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0" y="7483420"/>
            <a:ext cx="99386" cy="22058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">
                <a:solidFill>
                  <a:schemeClr val="bg1"/>
                </a:solidFill>
              </a:defRPr>
            </a:lvl1pPr>
            <a:lvl2pPr marL="422670" indent="0" algn="ctr">
              <a:buNone/>
              <a:defRPr sz="1900"/>
            </a:lvl2pPr>
            <a:lvl3pPr marL="845352" indent="0" algn="ctr">
              <a:buNone/>
              <a:defRPr sz="1700"/>
            </a:lvl3pPr>
            <a:lvl4pPr marL="1268033" indent="0" algn="ctr">
              <a:buNone/>
              <a:defRPr sz="1500"/>
            </a:lvl4pPr>
            <a:lvl5pPr marL="1690707" indent="0" algn="ctr">
              <a:buNone/>
              <a:defRPr sz="1500"/>
            </a:lvl5pPr>
            <a:lvl6pPr marL="2113385" indent="0" algn="ctr">
              <a:buNone/>
              <a:defRPr sz="1500"/>
            </a:lvl6pPr>
            <a:lvl7pPr marL="2536062" indent="0" algn="ctr">
              <a:buNone/>
              <a:defRPr sz="1500"/>
            </a:lvl7pPr>
            <a:lvl8pPr marL="2958736" indent="0" algn="ctr">
              <a:buNone/>
              <a:defRPr sz="1500"/>
            </a:lvl8pPr>
            <a:lvl9pPr marL="3381416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16" y="5546132"/>
            <a:ext cx="4350463" cy="21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1764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387905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075951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ings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6474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ings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3642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ings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6297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>
          <a:xfrm>
            <a:off x="9366251" y="5739113"/>
            <a:ext cx="480179" cy="576556"/>
          </a:xfrm>
          <a:prstGeom prst="rect">
            <a:avLst/>
          </a:prstGeom>
        </p:spPr>
        <p:txBody>
          <a:bodyPr lIns="91365" tIns="45681" rIns="91365" bIns="45681"/>
          <a:lstStyle/>
          <a:p>
            <a:r>
              <a:rPr lang="nl-NL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/>
              <a:t>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963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78.xml"/><Relationship Id="rId10" Type="http://schemas.openxmlformats.org/officeDocument/2006/relationships/image" Target="../media/image21.jpg"/><Relationship Id="rId4" Type="http://schemas.openxmlformats.org/officeDocument/2006/relationships/slideLayout" Target="../slideLayouts/slideLayout77.xml"/><Relationship Id="rId9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6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85.xml"/><Relationship Id="rId9" Type="http://schemas.openxmlformats.org/officeDocument/2006/relationships/image" Target="../media/image5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theme" Target="../theme/theme12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92.xml"/><Relationship Id="rId9" Type="http://schemas.openxmlformats.org/officeDocument/2006/relationships/image" Target="../media/image5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image" Target="../media/image4.jpg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theme" Target="../theme/theme14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image" Target="../media/image6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15.xml"/><Relationship Id="rId10" Type="http://schemas.openxmlformats.org/officeDocument/2006/relationships/image" Target="../media/image16.jpg"/><Relationship Id="rId4" Type="http://schemas.openxmlformats.org/officeDocument/2006/relationships/slideLayout" Target="../slideLayouts/slideLayout114.xml"/><Relationship Id="rId9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5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23.xml"/><Relationship Id="rId10" Type="http://schemas.openxmlformats.org/officeDocument/2006/relationships/image" Target="../media/image21.jpg"/><Relationship Id="rId4" Type="http://schemas.openxmlformats.org/officeDocument/2006/relationships/slideLayout" Target="../slideLayouts/slideLayout122.xml"/><Relationship Id="rId9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theme" Target="../theme/theme17.xml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31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30.xml"/><Relationship Id="rId9" Type="http://schemas.openxmlformats.org/officeDocument/2006/relationships/image" Target="../media/image5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theme" Target="../theme/theme18.xml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8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37.xml"/><Relationship Id="rId9" Type="http://schemas.openxmlformats.org/officeDocument/2006/relationships/image" Target="../media/image5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45.xml"/><Relationship Id="rId15" Type="http://schemas.openxmlformats.org/officeDocument/2006/relationships/image" Target="../media/image28.png"/><Relationship Id="rId10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Relationship Id="rId14" Type="http://schemas.openxmlformats.org/officeDocument/2006/relationships/image" Target="../media/image27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16.jpg"/><Relationship Id="rId5" Type="http://schemas.openxmlformats.org/officeDocument/2006/relationships/slideLayout" Target="../slideLayouts/slideLayout22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image" Target="../media/image21.jpg"/><Relationship Id="rId5" Type="http://schemas.openxmlformats.org/officeDocument/2006/relationships/slideLayout" Target="../slideLayouts/slideLayout31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46.xml"/><Relationship Id="rId9" Type="http://schemas.openxmlformats.org/officeDocument/2006/relationships/image" Target="../media/image5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image" Target="../media/image4.jpg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6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70.xml"/><Relationship Id="rId10" Type="http://schemas.openxmlformats.org/officeDocument/2006/relationships/image" Target="../media/image16.jpg"/><Relationship Id="rId4" Type="http://schemas.openxmlformats.org/officeDocument/2006/relationships/slideLayout" Target="../slideLayouts/slideLayout69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70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0" r:id="rId4"/>
    <p:sldLayoutId id="2147483845" r:id="rId5"/>
    <p:sldLayoutId id="2147483846" r:id="rId6"/>
  </p:sldLayoutIdLst>
  <p:hf hdr="0" ftr="0" dt="0"/>
  <p:txStyles>
    <p:titleStyle>
      <a:lvl1pPr algn="l" defTabSz="845766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440" indent="-211440" algn="l" defTabSz="845766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4324" indent="-211440" algn="l" defTabSz="84576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57206" indent="-211440" algn="l" defTabSz="84576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0090" indent="-211440" algn="l" defTabSz="84576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902973" indent="-211440" algn="l" defTabSz="84576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325857" indent="-211440" algn="l" defTabSz="84576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8737" indent="-211440" algn="l" defTabSz="84576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71619" indent="-211440" algn="l" defTabSz="84576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94505" indent="-211440" algn="l" defTabSz="84576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57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2876" algn="l" defTabSz="8457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5766" algn="l" defTabSz="8457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8650" algn="l" defTabSz="8457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530" algn="l" defTabSz="8457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14414" algn="l" defTabSz="8457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7299" algn="l" defTabSz="8457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0178" algn="l" defTabSz="8457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3063" algn="l" defTabSz="8457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75" y="635740"/>
            <a:ext cx="8651875" cy="51621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75" y="1457778"/>
            <a:ext cx="8651875" cy="4643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1729"/>
            <a:ext cx="10080625" cy="1217948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09" y="6417984"/>
            <a:ext cx="2148016" cy="106543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6420411"/>
            <a:ext cx="2143125" cy="1063012"/>
          </a:xfrm>
          <a:prstGeom prst="rect">
            <a:avLst/>
          </a:prstGeom>
        </p:spPr>
      </p:pic>
      <p:sp>
        <p:nvSpPr>
          <p:cNvPr id="7" name="Tijdelijke aanduiding voor dianummer 3"/>
          <p:cNvSpPr>
            <a:spLocks noGrp="1"/>
          </p:cNvSpPr>
          <p:nvPr>
            <p:ph type="sldNum" sz="quarter" idx="4"/>
          </p:nvPr>
        </p:nvSpPr>
        <p:spPr>
          <a:xfrm>
            <a:off x="9366251" y="5739113"/>
            <a:ext cx="480179" cy="5765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5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nl-NL" dirty="0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2514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</p:sldLayoutIdLst>
  <p:hf hdr="0" ftr="0" dt="0"/>
  <p:txStyles>
    <p:titleStyle>
      <a:lvl1pPr algn="l" defTabSz="845599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397" indent="-211397" algn="l" defTabSz="845599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4204" indent="-211397" algn="l" defTabSz="845599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57000" indent="-211397" algn="l" defTabSz="845599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9801" indent="-211397" algn="l" defTabSz="845599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902603" indent="-211397" algn="l" defTabSz="845599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325405" indent="-211397" algn="l" defTabSz="845599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8202" indent="-211397" algn="l" defTabSz="845599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71001" indent="-211397" algn="l" defTabSz="845599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93805" indent="-211397" algn="l" defTabSz="845599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559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2792" algn="l" defTabSz="84559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5599" algn="l" defTabSz="84559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8403" algn="l" defTabSz="84559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201" algn="l" defTabSz="84559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14002" algn="l" defTabSz="84559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6804" algn="l" defTabSz="84559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9600" algn="l" defTabSz="84559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2404" algn="l" defTabSz="84559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0" y="6417979"/>
            <a:ext cx="10080625" cy="12169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736" tIns="56373" rIns="112736" bIns="56373" rtlCol="0" anchor="ctr"/>
          <a:lstStyle/>
          <a:p>
            <a:pPr algn="ctr"/>
            <a:endParaRPr lang="nl-N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75" y="635740"/>
            <a:ext cx="8651875" cy="51621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75" y="1457778"/>
            <a:ext cx="8651875" cy="4643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09" y="6417984"/>
            <a:ext cx="2148016" cy="106543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6420411"/>
            <a:ext cx="2143125" cy="1063012"/>
          </a:xfrm>
          <a:prstGeom prst="rect">
            <a:avLst/>
          </a:prstGeom>
        </p:spPr>
      </p:pic>
      <p:sp>
        <p:nvSpPr>
          <p:cNvPr id="7" name="Tijdelijke aanduiding voor dianummer 3"/>
          <p:cNvSpPr>
            <a:spLocks noGrp="1"/>
          </p:cNvSpPr>
          <p:nvPr>
            <p:ph type="sldNum" sz="quarter" idx="4"/>
          </p:nvPr>
        </p:nvSpPr>
        <p:spPr>
          <a:xfrm>
            <a:off x="9366251" y="5739113"/>
            <a:ext cx="480179" cy="5765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5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nl-NL" dirty="0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320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</p:sldLayoutIdLst>
  <p:hf hdr="0" ftr="0" dt="0"/>
  <p:txStyles>
    <p:titleStyle>
      <a:lvl1pPr algn="l" defTabSz="845521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1376" indent="-211376" algn="l" defTabSz="845521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2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634141" indent="-211376" algn="l" defTabSz="845521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056897" indent="-211376" algn="l" defTabSz="845521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479657" indent="-211376" algn="l" defTabSz="845521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902417" indent="-211376" algn="l" defTabSz="845521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325179" indent="-211376" algn="l" defTabSz="845521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7934" indent="-211376" algn="l" defTabSz="845521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70689" indent="-211376" algn="l" defTabSz="845521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93455" indent="-211376" algn="l" defTabSz="845521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55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2750" algn="l" defTabSz="8455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5521" algn="l" defTabSz="8455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8280" algn="l" defTabSz="8455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037" algn="l" defTabSz="8455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13796" algn="l" defTabSz="8455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6557" algn="l" defTabSz="8455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9312" algn="l" defTabSz="8455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2076" algn="l" defTabSz="8455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0" y="6417979"/>
            <a:ext cx="10080625" cy="12169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725" tIns="56367" rIns="112725" bIns="56367" rtlCol="0" anchor="ctr"/>
          <a:lstStyle/>
          <a:p>
            <a:pPr algn="ctr"/>
            <a:endParaRPr lang="nl-N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75" y="635740"/>
            <a:ext cx="8651875" cy="51621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75" y="1457778"/>
            <a:ext cx="8651875" cy="4643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09" y="6417984"/>
            <a:ext cx="2148016" cy="106543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6420411"/>
            <a:ext cx="2143125" cy="1063012"/>
          </a:xfrm>
          <a:prstGeom prst="rect">
            <a:avLst/>
          </a:prstGeom>
        </p:spPr>
      </p:pic>
      <p:sp>
        <p:nvSpPr>
          <p:cNvPr id="7" name="Tijdelijke aanduiding voor dianummer 3"/>
          <p:cNvSpPr>
            <a:spLocks noGrp="1"/>
          </p:cNvSpPr>
          <p:nvPr>
            <p:ph type="sldNum" sz="quarter" idx="4"/>
          </p:nvPr>
        </p:nvSpPr>
        <p:spPr>
          <a:xfrm>
            <a:off x="9366251" y="5739113"/>
            <a:ext cx="480179" cy="5765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5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nl-NL" dirty="0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6138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</p:sldLayoutIdLst>
  <p:hf hdr="0" ftr="0" dt="0"/>
  <p:txStyles>
    <p:titleStyle>
      <a:lvl1pPr algn="l" defTabSz="845436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11355" indent="-211355" algn="l" defTabSz="845436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34077" indent="-211355" algn="l" defTabSz="84543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56797" indent="-211355" algn="l" defTabSz="84543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479513" indent="-211355" algn="l" defTabSz="84543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02233" indent="-211355" algn="l" defTabSz="84543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324952" indent="-211355" algn="l" defTabSz="84543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7668" indent="-211355" algn="l" defTabSz="84543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70380" indent="-211355" algn="l" defTabSz="84543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93105" indent="-211355" algn="l" defTabSz="84543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54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2713" algn="l" defTabSz="8454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5436" algn="l" defTabSz="8454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8156" algn="l" defTabSz="8454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0872" algn="l" defTabSz="8454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13590" algn="l" defTabSz="8454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6310" algn="l" defTabSz="8454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9024" algn="l" defTabSz="8454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1746" algn="l" defTabSz="8454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70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5" r:id="rId4"/>
    <p:sldLayoutId id="2147483786" r:id="rId5"/>
  </p:sldLayoutIdLst>
  <p:hf hdr="0" ftr="0" dt="0"/>
  <p:txStyles>
    <p:titleStyle>
      <a:lvl1pPr algn="l" defTabSz="846015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503" indent="-211503" algn="l" defTabSz="846015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4510" indent="-211503" algn="l" defTabSz="846015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57516" indent="-211503" algn="l" defTabSz="846015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0522" indent="-211503" algn="l" defTabSz="846015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903531" indent="-211503" algn="l" defTabSz="846015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326536" indent="-211503" algn="l" defTabSz="846015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9541" indent="-211503" algn="l" defTabSz="846015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72548" indent="-211503" algn="l" defTabSz="846015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95555" indent="-211503" algn="l" defTabSz="846015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601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3007" algn="l" defTabSz="84601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6015" algn="l" defTabSz="84601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9019" algn="l" defTabSz="84601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2025" algn="l" defTabSz="84601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15033" algn="l" defTabSz="84601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8040" algn="l" defTabSz="84601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1046" algn="l" defTabSz="84601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4051" algn="l" defTabSz="84601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1729"/>
            <a:ext cx="10080625" cy="121794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75" y="635740"/>
            <a:ext cx="8651875" cy="51621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75" y="1457778"/>
            <a:ext cx="8651875" cy="4643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09" y="6417984"/>
            <a:ext cx="2148016" cy="106543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6420411"/>
            <a:ext cx="2143125" cy="1063012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>
          <a:xfrm>
            <a:off x="9366251" y="5739113"/>
            <a:ext cx="480179" cy="5765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5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nl-NL" dirty="0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4652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</p:sldLayoutIdLst>
  <p:hf hdr="0" ftr="0" dt="0"/>
  <p:txStyles>
    <p:titleStyle>
      <a:lvl1pPr algn="l" defTabSz="845931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481" indent="-211481" algn="l" defTabSz="845931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4450" indent="-211481" algn="l" defTabSz="845931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57411" indent="-211481" algn="l" defTabSz="845931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0378" indent="-211481" algn="l" defTabSz="845931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903345" indent="-211481" algn="l" defTabSz="845931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326310" indent="-211481" algn="l" defTabSz="845931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9273" indent="-211481" algn="l" defTabSz="845931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72239" indent="-211481" algn="l" defTabSz="845931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95203" indent="-211481" algn="l" defTabSz="845931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5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2960" algn="l" defTabSz="845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5931" algn="l" defTabSz="845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8898" algn="l" defTabSz="845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860" algn="l" defTabSz="845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14827" algn="l" defTabSz="845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7793" algn="l" defTabSz="845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0757" algn="l" defTabSz="845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3724" algn="l" defTabSz="84593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75" y="635740"/>
            <a:ext cx="8651875" cy="51621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75" y="1457778"/>
            <a:ext cx="8651875" cy="4643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1729"/>
            <a:ext cx="10080625" cy="1217948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09" y="6417984"/>
            <a:ext cx="2148016" cy="106543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6420411"/>
            <a:ext cx="2143125" cy="1063012"/>
          </a:xfrm>
          <a:prstGeom prst="rect">
            <a:avLst/>
          </a:prstGeom>
        </p:spPr>
      </p:pic>
      <p:sp>
        <p:nvSpPr>
          <p:cNvPr id="7" name="Tijdelijke aanduiding voor dianummer 3"/>
          <p:cNvSpPr>
            <a:spLocks noGrp="1"/>
          </p:cNvSpPr>
          <p:nvPr>
            <p:ph type="sldNum" sz="quarter" idx="4"/>
          </p:nvPr>
        </p:nvSpPr>
        <p:spPr>
          <a:xfrm>
            <a:off x="9366251" y="5739113"/>
            <a:ext cx="480179" cy="5765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5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nl-NL" dirty="0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607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</p:sldLayoutIdLst>
  <p:hf hdr="0" ftr="0" dt="0"/>
  <p:txStyles>
    <p:titleStyle>
      <a:lvl1pPr algn="l" defTabSz="845847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461" indent="-211461" algn="l" defTabSz="845847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4388" indent="-211461" algn="l" defTabSz="845847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57311" indent="-211461" algn="l" defTabSz="845847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0232" indent="-211461" algn="l" defTabSz="845847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903157" indent="-211461" algn="l" defTabSz="845847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326083" indent="-211461" algn="l" defTabSz="845847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9005" indent="-211461" algn="l" defTabSz="845847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71932" indent="-211461" algn="l" defTabSz="845847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94855" indent="-211461" algn="l" defTabSz="845847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5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2918" algn="l" defTabSz="845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5847" algn="l" defTabSz="845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8771" algn="l" defTabSz="845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95" algn="l" defTabSz="845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14620" algn="l" defTabSz="845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7546" algn="l" defTabSz="845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0468" algn="l" defTabSz="845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3394" algn="l" defTabSz="845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75" y="635740"/>
            <a:ext cx="8651875" cy="51621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75" y="1457778"/>
            <a:ext cx="8651875" cy="4643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1729"/>
            <a:ext cx="10080625" cy="1217948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09" y="6417984"/>
            <a:ext cx="2148016" cy="106543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6420411"/>
            <a:ext cx="2143125" cy="1063012"/>
          </a:xfrm>
          <a:prstGeom prst="rect">
            <a:avLst/>
          </a:prstGeom>
        </p:spPr>
      </p:pic>
      <p:sp>
        <p:nvSpPr>
          <p:cNvPr id="7" name="Tijdelijke aanduiding voor dianummer 3"/>
          <p:cNvSpPr>
            <a:spLocks noGrp="1"/>
          </p:cNvSpPr>
          <p:nvPr>
            <p:ph type="sldNum" sz="quarter" idx="4"/>
          </p:nvPr>
        </p:nvSpPr>
        <p:spPr>
          <a:xfrm>
            <a:off x="9366251" y="5739113"/>
            <a:ext cx="480179" cy="5765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5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nl-NL" dirty="0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2514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</p:sldLayoutIdLst>
  <p:hf hdr="0" ftr="0" dt="0"/>
  <p:txStyles>
    <p:titleStyle>
      <a:lvl1pPr algn="l" defTabSz="845766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440" indent="-211440" algn="l" defTabSz="845766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4324" indent="-211440" algn="l" defTabSz="84576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57206" indent="-211440" algn="l" defTabSz="84576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0090" indent="-211440" algn="l" defTabSz="84576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902973" indent="-211440" algn="l" defTabSz="84576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325857" indent="-211440" algn="l" defTabSz="84576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8737" indent="-211440" algn="l" defTabSz="84576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71619" indent="-211440" algn="l" defTabSz="84576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94505" indent="-211440" algn="l" defTabSz="84576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57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2876" algn="l" defTabSz="8457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5766" algn="l" defTabSz="8457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8650" algn="l" defTabSz="8457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530" algn="l" defTabSz="8457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14414" algn="l" defTabSz="8457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7299" algn="l" defTabSz="8457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0178" algn="l" defTabSz="8457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3063" algn="l" defTabSz="8457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0" y="6417979"/>
            <a:ext cx="10080625" cy="12169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758" tIns="56383" rIns="112758" bIns="56383" rtlCol="0" anchor="ctr"/>
          <a:lstStyle/>
          <a:p>
            <a:pPr algn="ctr"/>
            <a:endParaRPr lang="nl-N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75" y="635740"/>
            <a:ext cx="8651875" cy="51621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75" y="1457778"/>
            <a:ext cx="8651875" cy="4643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09" y="6417984"/>
            <a:ext cx="2148016" cy="106543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6420411"/>
            <a:ext cx="2143125" cy="1063012"/>
          </a:xfrm>
          <a:prstGeom prst="rect">
            <a:avLst/>
          </a:prstGeom>
        </p:spPr>
      </p:pic>
      <p:sp>
        <p:nvSpPr>
          <p:cNvPr id="7" name="Tijdelijke aanduiding voor dianummer 3"/>
          <p:cNvSpPr>
            <a:spLocks noGrp="1"/>
          </p:cNvSpPr>
          <p:nvPr>
            <p:ph type="sldNum" sz="quarter" idx="4"/>
          </p:nvPr>
        </p:nvSpPr>
        <p:spPr>
          <a:xfrm>
            <a:off x="9366251" y="5739113"/>
            <a:ext cx="480179" cy="5765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5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nl-NL" dirty="0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320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</p:sldLayoutIdLst>
  <p:hf hdr="0" ftr="0" dt="0"/>
  <p:txStyles>
    <p:titleStyle>
      <a:lvl1pPr algn="l" defTabSz="845684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1418" indent="-211418" algn="l" defTabSz="845684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2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634263" indent="-211418" algn="l" defTabSz="845684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057103" indent="-211418" algn="l" defTabSz="845684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479946" indent="-211418" algn="l" defTabSz="845684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902789" indent="-211418" algn="l" defTabSz="845684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325631" indent="-211418" algn="l" defTabSz="845684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8470" indent="-211418" algn="l" defTabSz="845684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71310" indent="-211418" algn="l" defTabSz="845684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94151" indent="-211418" algn="l" defTabSz="845684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56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2834" algn="l" defTabSz="8456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5684" algn="l" defTabSz="8456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8527" algn="l" defTabSz="8456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365" algn="l" defTabSz="8456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14208" algn="l" defTabSz="8456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7051" algn="l" defTabSz="8456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9889" algn="l" defTabSz="8456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2734" algn="l" defTabSz="8456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0" y="6417979"/>
            <a:ext cx="10080625" cy="12169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747" tIns="56378" rIns="112747" bIns="56378" rtlCol="0" anchor="ctr"/>
          <a:lstStyle/>
          <a:p>
            <a:pPr algn="ctr"/>
            <a:endParaRPr lang="nl-N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75" y="635740"/>
            <a:ext cx="8651875" cy="51621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75" y="1457778"/>
            <a:ext cx="8651875" cy="4643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09" y="6417984"/>
            <a:ext cx="2148016" cy="106543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6420411"/>
            <a:ext cx="2143125" cy="1063012"/>
          </a:xfrm>
          <a:prstGeom prst="rect">
            <a:avLst/>
          </a:prstGeom>
        </p:spPr>
      </p:pic>
      <p:sp>
        <p:nvSpPr>
          <p:cNvPr id="7" name="Tijdelijke aanduiding voor dianummer 3"/>
          <p:cNvSpPr>
            <a:spLocks noGrp="1"/>
          </p:cNvSpPr>
          <p:nvPr>
            <p:ph type="sldNum" sz="quarter" idx="4"/>
          </p:nvPr>
        </p:nvSpPr>
        <p:spPr>
          <a:xfrm>
            <a:off x="9366251" y="5739113"/>
            <a:ext cx="480179" cy="5765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5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nl-NL" dirty="0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6138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</p:sldLayoutIdLst>
  <p:hf hdr="0" ftr="0" dt="0"/>
  <p:txStyles>
    <p:titleStyle>
      <a:lvl1pPr algn="l" defTabSz="845599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11397" indent="-211397" algn="l" defTabSz="845599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34204" indent="-211397" algn="l" defTabSz="845599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57000" indent="-211397" algn="l" defTabSz="845599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479801" indent="-211397" algn="l" defTabSz="845599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02603" indent="-211397" algn="l" defTabSz="845599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325405" indent="-211397" algn="l" defTabSz="845599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8202" indent="-211397" algn="l" defTabSz="845599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71001" indent="-211397" algn="l" defTabSz="845599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93805" indent="-211397" algn="l" defTabSz="845599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559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2792" algn="l" defTabSz="84559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5599" algn="l" defTabSz="84559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8403" algn="l" defTabSz="84559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201" algn="l" defTabSz="84559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14002" algn="l" defTabSz="84559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6804" algn="l" defTabSz="84559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9600" algn="l" defTabSz="84559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2404" algn="l" defTabSz="84559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1729"/>
            <a:ext cx="10080625" cy="121794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75" y="635736"/>
            <a:ext cx="8651875" cy="51621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75" y="1457772"/>
            <a:ext cx="8651875" cy="46433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09" y="6417981"/>
            <a:ext cx="2148016" cy="106543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6420408"/>
            <a:ext cx="2143125" cy="1063012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>
          <a:xfrm>
            <a:off x="9366251" y="5739113"/>
            <a:ext cx="480179" cy="5765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5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defTabSz="564349"/>
            <a:r>
              <a:rPr lang="nl-NL">
                <a:solidFill>
                  <a:prstClr val="white">
                    <a:lumMod val="65000"/>
                  </a:prstClr>
                </a:solidFill>
                <a:latin typeface="Arial"/>
              </a:rPr>
              <a:t>[</a:t>
            </a:r>
            <a:fld id="{53240C58-373C-43C1-ADD1-3E23A3B96371}" type="slidenum">
              <a:rPr lang="nl-NL" smtClean="0">
                <a:solidFill>
                  <a:prstClr val="white">
                    <a:lumMod val="65000"/>
                  </a:prstClr>
                </a:solidFill>
                <a:latin typeface="Arial"/>
              </a:rPr>
              <a:pPr defTabSz="564349"/>
              <a:t>‹#›</a:t>
            </a:fld>
            <a:r>
              <a:rPr lang="nl-NL">
                <a:solidFill>
                  <a:prstClr val="white">
                    <a:lumMod val="65000"/>
                  </a:prstClr>
                </a:solidFill>
                <a:latin typeface="Arial"/>
              </a:rPr>
              <a:t>]</a:t>
            </a:r>
            <a:endParaRPr lang="nl-NL" dirty="0">
              <a:solidFill>
                <a:prstClr val="white">
                  <a:lumMod val="6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91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hf hdr="0" ftr="0" dt="0"/>
  <p:txStyles>
    <p:titleStyle>
      <a:lvl1pPr algn="l" defTabSz="846523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630" indent="-211630" algn="l" defTabSz="846523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4893" indent="-211630" algn="l" defTabSz="84652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58155" indent="-211630" algn="l" defTabSz="84652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1416" indent="-211630" algn="l" defTabSz="84652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904678" indent="-211630" algn="l" defTabSz="84652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327940" indent="-211630" algn="l" defTabSz="84652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51202" indent="-211630" algn="l" defTabSz="84652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74464" indent="-211630" algn="l" defTabSz="84652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97726" indent="-211630" algn="l" defTabSz="84652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652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3260" algn="l" defTabSz="84652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6523" algn="l" defTabSz="84652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9786" algn="l" defTabSz="84652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3046" algn="l" defTabSz="84652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16309" algn="l" defTabSz="84652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9571" algn="l" defTabSz="84652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2833" algn="l" defTabSz="84652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6095" algn="l" defTabSz="84652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1729"/>
            <a:ext cx="10080625" cy="121794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75" y="635740"/>
            <a:ext cx="8651875" cy="51621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75" y="1457778"/>
            <a:ext cx="8651875" cy="4643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09" y="6417984"/>
            <a:ext cx="2148016" cy="106543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6420411"/>
            <a:ext cx="2143125" cy="1063012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>
          <a:xfrm>
            <a:off x="9366251" y="5739113"/>
            <a:ext cx="480179" cy="5765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5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nl-NL" dirty="0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4652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844" r:id="rId11"/>
  </p:sldLayoutIdLst>
  <p:hf hdr="0" ftr="0" dt="0"/>
  <p:txStyles>
    <p:titleStyle>
      <a:lvl1pPr algn="l" defTabSz="845684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418" indent="-211418" algn="l" defTabSz="845684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4263" indent="-211418" algn="l" defTabSz="845684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57103" indent="-211418" algn="l" defTabSz="845684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9946" indent="-211418" algn="l" defTabSz="845684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902789" indent="-211418" algn="l" defTabSz="845684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325631" indent="-211418" algn="l" defTabSz="845684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8470" indent="-211418" algn="l" defTabSz="845684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71310" indent="-211418" algn="l" defTabSz="845684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94151" indent="-211418" algn="l" defTabSz="845684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56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2834" algn="l" defTabSz="8456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5684" algn="l" defTabSz="8456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8527" algn="l" defTabSz="8456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365" algn="l" defTabSz="8456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14208" algn="l" defTabSz="8456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7051" algn="l" defTabSz="8456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9889" algn="l" defTabSz="8456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2734" algn="l" defTabSz="8456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75" y="635740"/>
            <a:ext cx="8651875" cy="51621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75" y="1457778"/>
            <a:ext cx="8651875" cy="4643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1729"/>
            <a:ext cx="10080625" cy="1217948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09" y="6417984"/>
            <a:ext cx="2148016" cy="106543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6420411"/>
            <a:ext cx="2143125" cy="1063012"/>
          </a:xfrm>
          <a:prstGeom prst="rect">
            <a:avLst/>
          </a:prstGeom>
        </p:spPr>
      </p:pic>
      <p:sp>
        <p:nvSpPr>
          <p:cNvPr id="7" name="Tijdelijke aanduiding voor dianummer 3"/>
          <p:cNvSpPr>
            <a:spLocks noGrp="1"/>
          </p:cNvSpPr>
          <p:nvPr>
            <p:ph type="sldNum" sz="quarter" idx="4"/>
          </p:nvPr>
        </p:nvSpPr>
        <p:spPr>
          <a:xfrm>
            <a:off x="9366251" y="5739113"/>
            <a:ext cx="480179" cy="5765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5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nl-NL" dirty="0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607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79" r:id="rId9"/>
  </p:sldLayoutIdLst>
  <p:hf hdr="0" ftr="0" dt="0"/>
  <p:txStyles>
    <p:titleStyle>
      <a:lvl1pPr algn="l" defTabSz="845599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397" indent="-211397" algn="l" defTabSz="845599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4204" indent="-211397" algn="l" defTabSz="845599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57000" indent="-211397" algn="l" defTabSz="845599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9801" indent="-211397" algn="l" defTabSz="845599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902603" indent="-211397" algn="l" defTabSz="845599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325405" indent="-211397" algn="l" defTabSz="845599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8202" indent="-211397" algn="l" defTabSz="845599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71001" indent="-211397" algn="l" defTabSz="845599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93805" indent="-211397" algn="l" defTabSz="845599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559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2792" algn="l" defTabSz="84559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5599" algn="l" defTabSz="84559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8403" algn="l" defTabSz="84559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201" algn="l" defTabSz="84559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14002" algn="l" defTabSz="84559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6804" algn="l" defTabSz="84559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9600" algn="l" defTabSz="84559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2404" algn="l" defTabSz="84559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75" y="635740"/>
            <a:ext cx="8651875" cy="51621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75" y="1457778"/>
            <a:ext cx="8651875" cy="4643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1729"/>
            <a:ext cx="10080625" cy="1217948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09" y="6417984"/>
            <a:ext cx="2148016" cy="106543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6420411"/>
            <a:ext cx="2143125" cy="1063012"/>
          </a:xfrm>
          <a:prstGeom prst="rect">
            <a:avLst/>
          </a:prstGeom>
        </p:spPr>
      </p:pic>
      <p:sp>
        <p:nvSpPr>
          <p:cNvPr id="7" name="Tijdelijke aanduiding voor dianummer 3"/>
          <p:cNvSpPr>
            <a:spLocks noGrp="1"/>
          </p:cNvSpPr>
          <p:nvPr>
            <p:ph type="sldNum" sz="quarter" idx="4"/>
          </p:nvPr>
        </p:nvSpPr>
        <p:spPr>
          <a:xfrm>
            <a:off x="9366251" y="5739113"/>
            <a:ext cx="480179" cy="5765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5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nl-NL" dirty="0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2514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847" r:id="rId9"/>
  </p:sldLayoutIdLst>
  <p:hf hdr="0" ftr="0" dt="0"/>
  <p:txStyles>
    <p:titleStyle>
      <a:lvl1pPr algn="l" defTabSz="845521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376" indent="-211376" algn="l" defTabSz="845521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4141" indent="-211376" algn="l" defTabSz="845521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56897" indent="-211376" algn="l" defTabSz="845521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9657" indent="-211376" algn="l" defTabSz="845521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902417" indent="-211376" algn="l" defTabSz="845521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325179" indent="-211376" algn="l" defTabSz="845521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7934" indent="-211376" algn="l" defTabSz="845521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70689" indent="-211376" algn="l" defTabSz="845521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93455" indent="-211376" algn="l" defTabSz="845521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55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2750" algn="l" defTabSz="8455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5521" algn="l" defTabSz="8455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8280" algn="l" defTabSz="8455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037" algn="l" defTabSz="8455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13796" algn="l" defTabSz="8455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6557" algn="l" defTabSz="8455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9312" algn="l" defTabSz="8455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2076" algn="l" defTabSz="84552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0" y="6417979"/>
            <a:ext cx="10080625" cy="12169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725" tIns="56367" rIns="112725" bIns="56367" rtlCol="0" anchor="ctr"/>
          <a:lstStyle/>
          <a:p>
            <a:pPr algn="ctr"/>
            <a:endParaRPr lang="nl-N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75" y="635740"/>
            <a:ext cx="8651875" cy="51621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75" y="1457778"/>
            <a:ext cx="8651875" cy="4643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09" y="6417984"/>
            <a:ext cx="2148016" cy="106543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6420411"/>
            <a:ext cx="2143125" cy="1063012"/>
          </a:xfrm>
          <a:prstGeom prst="rect">
            <a:avLst/>
          </a:prstGeom>
        </p:spPr>
      </p:pic>
      <p:sp>
        <p:nvSpPr>
          <p:cNvPr id="7" name="Tijdelijke aanduiding voor dianummer 3"/>
          <p:cNvSpPr>
            <a:spLocks noGrp="1"/>
          </p:cNvSpPr>
          <p:nvPr>
            <p:ph type="sldNum" sz="quarter" idx="4"/>
          </p:nvPr>
        </p:nvSpPr>
        <p:spPr>
          <a:xfrm>
            <a:off x="9366251" y="5739113"/>
            <a:ext cx="480179" cy="5765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5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nl-NL" dirty="0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320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</p:sldLayoutIdLst>
  <p:hf hdr="0" ftr="0" dt="0"/>
  <p:txStyles>
    <p:titleStyle>
      <a:lvl1pPr algn="l" defTabSz="845436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1355" indent="-211355" algn="l" defTabSz="845436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2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634077" indent="-211355" algn="l" defTabSz="84543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056797" indent="-211355" algn="l" defTabSz="84543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479513" indent="-211355" algn="l" defTabSz="84543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902233" indent="-211355" algn="l" defTabSz="84543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324952" indent="-211355" algn="l" defTabSz="84543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7668" indent="-211355" algn="l" defTabSz="84543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70380" indent="-211355" algn="l" defTabSz="84543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93105" indent="-211355" algn="l" defTabSz="84543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54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2713" algn="l" defTabSz="8454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5436" algn="l" defTabSz="8454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8156" algn="l" defTabSz="8454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0872" algn="l" defTabSz="8454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13590" algn="l" defTabSz="8454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6310" algn="l" defTabSz="8454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9024" algn="l" defTabSz="8454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1746" algn="l" defTabSz="8454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0" y="6417979"/>
            <a:ext cx="10080625" cy="12169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714" tIns="56362" rIns="112714" bIns="56362" rtlCol="0" anchor="ctr"/>
          <a:lstStyle/>
          <a:p>
            <a:pPr algn="ctr"/>
            <a:endParaRPr lang="nl-N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75" y="635740"/>
            <a:ext cx="8651875" cy="51621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75" y="1457778"/>
            <a:ext cx="8651875" cy="4643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09" y="6417984"/>
            <a:ext cx="2148016" cy="106543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6420411"/>
            <a:ext cx="2143125" cy="1063012"/>
          </a:xfrm>
          <a:prstGeom prst="rect">
            <a:avLst/>
          </a:prstGeom>
        </p:spPr>
      </p:pic>
      <p:sp>
        <p:nvSpPr>
          <p:cNvPr id="7" name="Tijdelijke aanduiding voor dianummer 3"/>
          <p:cNvSpPr>
            <a:spLocks noGrp="1"/>
          </p:cNvSpPr>
          <p:nvPr>
            <p:ph type="sldNum" sz="quarter" idx="4"/>
          </p:nvPr>
        </p:nvSpPr>
        <p:spPr>
          <a:xfrm>
            <a:off x="9366251" y="5739113"/>
            <a:ext cx="480179" cy="5765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5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nl-NL" dirty="0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6138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</p:sldLayoutIdLst>
  <p:hf hdr="0" ftr="0" dt="0"/>
  <p:txStyles>
    <p:titleStyle>
      <a:lvl1pPr algn="l" defTabSz="845352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11334" indent="-211334" algn="l" defTabSz="845352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34016" indent="-211334" algn="l" defTabSz="845352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56690" indent="-211334" algn="l" defTabSz="845352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479369" indent="-211334" algn="l" defTabSz="845352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02048" indent="-211334" algn="l" defTabSz="845352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324726" indent="-211334" algn="l" defTabSz="845352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7400" indent="-211334" algn="l" defTabSz="845352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70073" indent="-211334" algn="l" defTabSz="845352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92755" indent="-211334" algn="l" defTabSz="845352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53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2670" algn="l" defTabSz="8453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5352" algn="l" defTabSz="8453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8033" algn="l" defTabSz="8453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0707" algn="l" defTabSz="8453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13385" algn="l" defTabSz="8453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6062" algn="l" defTabSz="8453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8736" algn="l" defTabSz="8453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1416" algn="l" defTabSz="8453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70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</p:sldLayoutIdLst>
  <p:hf hdr="0" ftr="0" dt="0"/>
  <p:txStyles>
    <p:titleStyle>
      <a:lvl1pPr algn="l" defTabSz="845847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461" indent="-211461" algn="l" defTabSz="845847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4388" indent="-211461" algn="l" defTabSz="845847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57311" indent="-211461" algn="l" defTabSz="845847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0232" indent="-211461" algn="l" defTabSz="845847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903157" indent="-211461" algn="l" defTabSz="845847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326083" indent="-211461" algn="l" defTabSz="845847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9005" indent="-211461" algn="l" defTabSz="845847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71932" indent="-211461" algn="l" defTabSz="845847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94855" indent="-211461" algn="l" defTabSz="845847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5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2918" algn="l" defTabSz="845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5847" algn="l" defTabSz="845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8771" algn="l" defTabSz="845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95" algn="l" defTabSz="845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14620" algn="l" defTabSz="845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7546" algn="l" defTabSz="845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0468" algn="l" defTabSz="845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3394" algn="l" defTabSz="8458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1729"/>
            <a:ext cx="10080625" cy="121794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75" y="635740"/>
            <a:ext cx="8651875" cy="51621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75" y="1457778"/>
            <a:ext cx="8651875" cy="4643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09" y="6417984"/>
            <a:ext cx="2148016" cy="106543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6420411"/>
            <a:ext cx="2143125" cy="1063012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>
          <a:xfrm>
            <a:off x="9366251" y="5739113"/>
            <a:ext cx="480179" cy="5765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5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nl-NL" dirty="0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4652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</p:sldLayoutIdLst>
  <p:hf hdr="0" ftr="0" dt="0"/>
  <p:txStyles>
    <p:titleStyle>
      <a:lvl1pPr algn="l" defTabSz="845766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440" indent="-211440" algn="l" defTabSz="845766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4324" indent="-211440" algn="l" defTabSz="84576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57206" indent="-211440" algn="l" defTabSz="84576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0090" indent="-211440" algn="l" defTabSz="84576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902973" indent="-211440" algn="l" defTabSz="84576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325857" indent="-211440" algn="l" defTabSz="84576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8737" indent="-211440" algn="l" defTabSz="84576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71619" indent="-211440" algn="l" defTabSz="84576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94505" indent="-211440" algn="l" defTabSz="845766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57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2876" algn="l" defTabSz="8457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5766" algn="l" defTabSz="8457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8650" algn="l" defTabSz="8457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530" algn="l" defTabSz="8457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14414" algn="l" defTabSz="8457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7299" algn="l" defTabSz="8457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0178" algn="l" defTabSz="8457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3063" algn="l" defTabSz="84576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75" y="635740"/>
            <a:ext cx="8651875" cy="51621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75" y="1457778"/>
            <a:ext cx="8651875" cy="46433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1729"/>
            <a:ext cx="10080625" cy="1217948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09" y="6417984"/>
            <a:ext cx="2148016" cy="106543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6420411"/>
            <a:ext cx="2143125" cy="1063012"/>
          </a:xfrm>
          <a:prstGeom prst="rect">
            <a:avLst/>
          </a:prstGeom>
        </p:spPr>
      </p:pic>
      <p:sp>
        <p:nvSpPr>
          <p:cNvPr id="7" name="Tijdelijke aanduiding voor dianummer 3"/>
          <p:cNvSpPr>
            <a:spLocks noGrp="1"/>
          </p:cNvSpPr>
          <p:nvPr>
            <p:ph type="sldNum" sz="quarter" idx="4"/>
          </p:nvPr>
        </p:nvSpPr>
        <p:spPr>
          <a:xfrm>
            <a:off x="9366251" y="5739113"/>
            <a:ext cx="480179" cy="57655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5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nl-NL" dirty="0"/>
              <a:t>[</a:t>
            </a:r>
            <a:fld id="{53240C58-373C-43C1-ADD1-3E23A3B96371}" type="slidenum">
              <a:rPr lang="nl-NL" smtClean="0"/>
              <a:pPr/>
              <a:t>‹#›</a:t>
            </a:fld>
            <a:r>
              <a:rPr lang="nl-NL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607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</p:sldLayoutIdLst>
  <p:hf hdr="0" ftr="0" dt="0"/>
  <p:txStyles>
    <p:titleStyle>
      <a:lvl1pPr algn="l" defTabSz="845684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418" indent="-211418" algn="l" defTabSz="845684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4263" indent="-211418" algn="l" defTabSz="845684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57103" indent="-211418" algn="l" defTabSz="845684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9946" indent="-211418" algn="l" defTabSz="845684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902789" indent="-211418" algn="l" defTabSz="845684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325631" indent="-211418" algn="l" defTabSz="845684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8470" indent="-211418" algn="l" defTabSz="845684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71310" indent="-211418" algn="l" defTabSz="845684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94151" indent="-211418" algn="l" defTabSz="845684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56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2834" algn="l" defTabSz="8456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5684" algn="l" defTabSz="8456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8527" algn="l" defTabSz="8456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365" algn="l" defTabSz="8456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14208" algn="l" defTabSz="8456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7051" algn="l" defTabSz="8456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9889" algn="l" defTabSz="8456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2734" algn="l" defTabSz="84568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2222" y="3440262"/>
            <a:ext cx="6421881" cy="1814743"/>
          </a:xfrm>
        </p:spPr>
        <p:txBody>
          <a:bodyPr/>
          <a:lstStyle/>
          <a:p>
            <a:r>
              <a:rPr lang="en-GB" dirty="0"/>
              <a:t>Boundary Trajectory Clustering </a:t>
            </a:r>
            <a:br>
              <a:rPr lang="en-GB" dirty="0"/>
            </a:br>
            <a:br>
              <a:rPr lang="en-GB" dirty="0"/>
            </a:br>
            <a:r>
              <a:rPr lang="en-GB" sz="2400" dirty="0"/>
              <a:t>(Pickpockets recognition, remember?)</a:t>
            </a:r>
            <a:endParaRPr lang="en-US" dirty="0"/>
          </a:p>
        </p:txBody>
      </p:sp>
      <p:pic>
        <p:nvPicPr>
          <p:cNvPr id="1026" name="Picture 2" descr="Image result for boundary trajectory">
            <a:extLst>
              <a:ext uri="{FF2B5EF4-FFF2-40B4-BE49-F238E27FC236}">
                <a16:creationId xmlns:a16="http://schemas.microsoft.com/office/drawing/2014/main" id="{9C758308-EB28-3C4A-A939-B986EE523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1" y="5643615"/>
            <a:ext cx="3193433" cy="191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61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661"/>
            <a:ext cx="4121234" cy="2909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157" y="997074"/>
            <a:ext cx="3970034" cy="2857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129" y="3886156"/>
            <a:ext cx="3788897" cy="2695658"/>
          </a:xfrm>
          <a:prstGeom prst="rect">
            <a:avLst/>
          </a:prstGeom>
        </p:spPr>
      </p:pic>
      <p:sp>
        <p:nvSpPr>
          <p:cNvPr id="9" name="Line Callout 1 8"/>
          <p:cNvSpPr/>
          <p:nvPr/>
        </p:nvSpPr>
        <p:spPr>
          <a:xfrm>
            <a:off x="832501" y="4011323"/>
            <a:ext cx="1231762" cy="560664"/>
          </a:xfrm>
          <a:prstGeom prst="borderCallout1">
            <a:avLst>
              <a:gd name="adj1" fmla="val -13682"/>
              <a:gd name="adj2" fmla="val 53736"/>
              <a:gd name="adj3" fmla="val -191554"/>
              <a:gd name="adj4" fmla="val 72012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54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 1</a:t>
            </a:r>
            <a:endParaRPr lang="en-US" sz="1654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7696777" y="4080628"/>
            <a:ext cx="1231762" cy="560664"/>
          </a:xfrm>
          <a:prstGeom prst="borderCallout1">
            <a:avLst>
              <a:gd name="adj1" fmla="val -13682"/>
              <a:gd name="adj2" fmla="val 53736"/>
              <a:gd name="adj3" fmla="val -242122"/>
              <a:gd name="adj4" fmla="val 12167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54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 2</a:t>
            </a:r>
            <a:endParaRPr lang="en-US" sz="1654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6169276" y="5885689"/>
            <a:ext cx="1231762" cy="560664"/>
          </a:xfrm>
          <a:prstGeom prst="borderCallout1">
            <a:avLst>
              <a:gd name="adj1" fmla="val -13682"/>
              <a:gd name="adj2" fmla="val 53736"/>
              <a:gd name="adj3" fmla="val -127501"/>
              <a:gd name="adj4" fmla="val -57652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54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 3</a:t>
            </a:r>
            <a:endParaRPr lang="en-US" sz="1654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14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661"/>
            <a:ext cx="4121234" cy="2909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157" y="997074"/>
            <a:ext cx="3970034" cy="2857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129" y="3886156"/>
            <a:ext cx="3788897" cy="269565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39356" y="1124222"/>
            <a:ext cx="5768008" cy="402595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1"/>
          </a:p>
        </p:txBody>
      </p:sp>
      <p:cxnSp>
        <p:nvCxnSpPr>
          <p:cNvPr id="5" name="Straight Connector 4"/>
          <p:cNvCxnSpPr/>
          <p:nvPr/>
        </p:nvCxnSpPr>
        <p:spPr>
          <a:xfrm>
            <a:off x="2750120" y="2399657"/>
            <a:ext cx="1540446" cy="26207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258" y="1207309"/>
            <a:ext cx="5749106" cy="386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5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0" y="2425864"/>
            <a:ext cx="4795527" cy="31413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74230" y="1121304"/>
            <a:ext cx="5733134" cy="437134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1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960296" y="2425864"/>
            <a:ext cx="1330270" cy="86147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"/>
          <a:stretch/>
        </p:blipFill>
        <p:spPr>
          <a:xfrm>
            <a:off x="4206176" y="1142602"/>
            <a:ext cx="5658594" cy="4339394"/>
          </a:xfrm>
          <a:prstGeom prst="rect">
            <a:avLst/>
          </a:prstGeom>
        </p:spPr>
      </p:pic>
      <p:sp>
        <p:nvSpPr>
          <p:cNvPr id="9" name="Line Callout 1 8"/>
          <p:cNvSpPr/>
          <p:nvPr/>
        </p:nvSpPr>
        <p:spPr>
          <a:xfrm>
            <a:off x="683421" y="1493253"/>
            <a:ext cx="1231762" cy="560664"/>
          </a:xfrm>
          <a:prstGeom prst="borderCallout1">
            <a:avLst>
              <a:gd name="adj1" fmla="val 107871"/>
              <a:gd name="adj2" fmla="val 53736"/>
              <a:gd name="adj3" fmla="val 347839"/>
              <a:gd name="adj4" fmla="val 86708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54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traces</a:t>
            </a:r>
            <a:endParaRPr lang="en-US" sz="1654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44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9603" y="1706974"/>
            <a:ext cx="6375153" cy="370702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273" y="2081781"/>
            <a:ext cx="6268889" cy="3268328"/>
          </a:xfrm>
          <a:prstGeom prst="rect">
            <a:avLst/>
          </a:prstGeom>
        </p:spPr>
      </p:pic>
      <p:sp>
        <p:nvSpPr>
          <p:cNvPr id="8" name="Line Callout 1 7"/>
          <p:cNvSpPr/>
          <p:nvPr/>
        </p:nvSpPr>
        <p:spPr>
          <a:xfrm>
            <a:off x="225534" y="3155280"/>
            <a:ext cx="1265262" cy="1133025"/>
          </a:xfrm>
          <a:prstGeom prst="borderCallout1">
            <a:avLst>
              <a:gd name="adj1" fmla="val 41397"/>
              <a:gd name="adj2" fmla="val 103877"/>
              <a:gd name="adj3" fmla="val 44817"/>
              <a:gd name="adj4" fmla="val 151521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54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 example Max area – Min area</a:t>
            </a:r>
            <a:endParaRPr lang="en-US" sz="1654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30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9450" y="1121305"/>
            <a:ext cx="5733134" cy="80302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" b="81985"/>
          <a:stretch/>
        </p:blipFill>
        <p:spPr>
          <a:xfrm>
            <a:off x="351396" y="1142602"/>
            <a:ext cx="5658594" cy="7817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07" y="2203519"/>
            <a:ext cx="4780421" cy="4111005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>
          <a:xfrm>
            <a:off x="480142" y="4426617"/>
            <a:ext cx="1552773" cy="1118218"/>
          </a:xfrm>
          <a:prstGeom prst="borderCallout1">
            <a:avLst>
              <a:gd name="adj1" fmla="val 52745"/>
              <a:gd name="adj2" fmla="val 105427"/>
              <a:gd name="adj3" fmla="val 72260"/>
              <a:gd name="adj4" fmla="val 239832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54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UMAP Dimensionality Reduction</a:t>
            </a:r>
            <a:endParaRPr lang="en-US" sz="1654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8273" y="2360858"/>
            <a:ext cx="3350084" cy="3641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1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56528" y="1533464"/>
            <a:ext cx="3223291" cy="272555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86331" y="1812694"/>
            <a:ext cx="2710344" cy="2918752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79819" y="3777175"/>
            <a:ext cx="906513" cy="35140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71" dirty="0">
                <a:solidFill>
                  <a:schemeClr val="accent2">
                    <a:lumMod val="50000"/>
                  </a:schemeClr>
                </a:solidFill>
              </a:rPr>
              <a:t>Trace 1</a:t>
            </a:r>
            <a:endParaRPr lang="en-US" sz="157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38963" y="4634323"/>
            <a:ext cx="906513" cy="35140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71" dirty="0">
                <a:solidFill>
                  <a:schemeClr val="accent2">
                    <a:lumMod val="50000"/>
                  </a:schemeClr>
                </a:solidFill>
              </a:rPr>
              <a:t>Trace 2</a:t>
            </a:r>
            <a:endParaRPr lang="en-US" sz="157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59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1" y="2192871"/>
            <a:ext cx="4780421" cy="4111005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>
          <a:xfrm>
            <a:off x="469493" y="1074653"/>
            <a:ext cx="1552773" cy="1118218"/>
          </a:xfrm>
          <a:prstGeom prst="borderCallout1">
            <a:avLst>
              <a:gd name="adj1" fmla="val 52745"/>
              <a:gd name="adj2" fmla="val 105427"/>
              <a:gd name="adj3" fmla="val 99876"/>
              <a:gd name="adj4" fmla="val 214458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54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traces plotted on 2d</a:t>
            </a:r>
            <a:endParaRPr lang="en-US" sz="1654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08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27" y="2192871"/>
            <a:ext cx="4780421" cy="4111005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>
          <a:xfrm>
            <a:off x="469493" y="1074653"/>
            <a:ext cx="1552773" cy="1118218"/>
          </a:xfrm>
          <a:prstGeom prst="borderCallout1">
            <a:avLst>
              <a:gd name="adj1" fmla="val 52745"/>
              <a:gd name="adj2" fmla="val 105427"/>
              <a:gd name="adj3" fmla="val 99876"/>
              <a:gd name="adj4" fmla="val 214458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54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clustering</a:t>
            </a:r>
            <a:endParaRPr lang="en-US" sz="1654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949647" y="2414161"/>
            <a:ext cx="2289438" cy="158663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1"/>
          </a:p>
        </p:txBody>
      </p:sp>
      <p:sp>
        <p:nvSpPr>
          <p:cNvPr id="5" name="Rounded Rectangle 4"/>
          <p:cNvSpPr/>
          <p:nvPr/>
        </p:nvSpPr>
        <p:spPr>
          <a:xfrm>
            <a:off x="2852036" y="4062357"/>
            <a:ext cx="2289438" cy="18258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1"/>
          </a:p>
        </p:txBody>
      </p:sp>
      <p:sp>
        <p:nvSpPr>
          <p:cNvPr id="8" name="Rounded Rectangle 7"/>
          <p:cNvSpPr/>
          <p:nvPr/>
        </p:nvSpPr>
        <p:spPr>
          <a:xfrm>
            <a:off x="5239085" y="4692949"/>
            <a:ext cx="1437553" cy="1456355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1"/>
          </a:p>
        </p:txBody>
      </p:sp>
    </p:spTree>
    <p:extLst>
      <p:ext uri="{BB962C8B-B14F-4D97-AF65-F5344CB8AC3E}">
        <p14:creationId xmlns:p14="http://schemas.microsoft.com/office/powerpoint/2010/main" val="70919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40" y="2210161"/>
            <a:ext cx="4780421" cy="4111005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2852036" y="2342943"/>
            <a:ext cx="2289438" cy="158663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1"/>
          </a:p>
        </p:txBody>
      </p:sp>
      <p:sp>
        <p:nvSpPr>
          <p:cNvPr id="5" name="Rounded Rectangle 4"/>
          <p:cNvSpPr/>
          <p:nvPr/>
        </p:nvSpPr>
        <p:spPr>
          <a:xfrm>
            <a:off x="2937230" y="4018145"/>
            <a:ext cx="2289438" cy="18258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1"/>
          </a:p>
        </p:txBody>
      </p:sp>
      <p:sp>
        <p:nvSpPr>
          <p:cNvPr id="8" name="Rounded Rectangle 7"/>
          <p:cNvSpPr/>
          <p:nvPr/>
        </p:nvSpPr>
        <p:spPr>
          <a:xfrm>
            <a:off x="5239085" y="4603646"/>
            <a:ext cx="1437553" cy="1456355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1"/>
          </a:p>
        </p:txBody>
      </p:sp>
      <p:sp>
        <p:nvSpPr>
          <p:cNvPr id="9" name="Line Callout 1 8"/>
          <p:cNvSpPr/>
          <p:nvPr/>
        </p:nvSpPr>
        <p:spPr>
          <a:xfrm>
            <a:off x="374877" y="1295944"/>
            <a:ext cx="1585627" cy="1814034"/>
          </a:xfrm>
          <a:prstGeom prst="borderCallout1">
            <a:avLst>
              <a:gd name="adj1" fmla="val 52745"/>
              <a:gd name="adj2" fmla="val 105427"/>
              <a:gd name="adj3" fmla="val 79462"/>
              <a:gd name="adj4" fmla="val 157119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407730" y="4281611"/>
            <a:ext cx="1552773" cy="2128749"/>
          </a:xfrm>
          <a:prstGeom prst="borderCallout1">
            <a:avLst>
              <a:gd name="adj1" fmla="val 52745"/>
              <a:gd name="adj2" fmla="val 105427"/>
              <a:gd name="adj3" fmla="val 38478"/>
              <a:gd name="adj4" fmla="val 16233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6462461" y="2414162"/>
            <a:ext cx="1666594" cy="1423578"/>
          </a:xfrm>
          <a:prstGeom prst="borderCallout1">
            <a:avLst>
              <a:gd name="adj1" fmla="val 100066"/>
              <a:gd name="adj2" fmla="val 48924"/>
              <a:gd name="adj3" fmla="val 156205"/>
              <a:gd name="adj4" fmla="val 6919"/>
            </a:avLst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041" y="2435458"/>
            <a:ext cx="1464841" cy="13703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30" y="1337993"/>
            <a:ext cx="1480592" cy="17719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58" y="4292260"/>
            <a:ext cx="1425463" cy="207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63782"/>
      </p:ext>
    </p:extLst>
  </p:cSld>
  <p:clrMapOvr>
    <a:masterClrMapping/>
  </p:clrMapOvr>
</p:sld>
</file>

<file path=ppt/theme/theme1.xml><?xml version="1.0" encoding="utf-8"?>
<a:theme xmlns:a="http://schemas.openxmlformats.org/drawingml/2006/main" name="JADS">
  <a:themeElements>
    <a:clrScheme name="JAD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D2D7D"/>
      </a:accent1>
      <a:accent2>
        <a:srgbClr val="823228"/>
      </a:accent2>
      <a:accent3>
        <a:srgbClr val="FAE6CB"/>
      </a:accent3>
      <a:accent4>
        <a:srgbClr val="AA9137"/>
      </a:accent4>
      <a:accent5>
        <a:srgbClr val="E18282"/>
      </a:accent5>
      <a:accent6>
        <a:srgbClr val="4B553C"/>
      </a:accent6>
      <a:hlink>
        <a:srgbClr val="000000"/>
      </a:hlink>
      <a:folHlink>
        <a:srgbClr val="000000"/>
      </a:folHlink>
    </a:clrScheme>
    <a:fontScheme name="JA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DS.potx" id="{F4CF2CBC-E038-4487-97B8-CA791CF8EBA3}" vid="{59173A56-E2FF-4617-93AC-932D46E09D53}"/>
    </a:ext>
  </a:extLst>
</a:theme>
</file>

<file path=ppt/theme/theme10.xml><?xml version="1.0" encoding="utf-8"?>
<a:theme xmlns:a="http://schemas.openxmlformats.org/drawingml/2006/main" name="1_JADS mos-mint">
  <a:themeElements>
    <a:clrScheme name="JAD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D2D7D"/>
      </a:accent1>
      <a:accent2>
        <a:srgbClr val="823228"/>
      </a:accent2>
      <a:accent3>
        <a:srgbClr val="FAE6CB"/>
      </a:accent3>
      <a:accent4>
        <a:srgbClr val="AA9137"/>
      </a:accent4>
      <a:accent5>
        <a:srgbClr val="E18282"/>
      </a:accent5>
      <a:accent6>
        <a:srgbClr val="4B553C"/>
      </a:accent6>
      <a:hlink>
        <a:srgbClr val="000000"/>
      </a:hlink>
      <a:folHlink>
        <a:srgbClr val="000000"/>
      </a:folHlink>
    </a:clrScheme>
    <a:fontScheme name="JA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DS.potx" id="{F4CF2CBC-E038-4487-97B8-CA791CF8EBA3}" vid="{EF34E878-D96C-410F-A04C-D4579B369054}"/>
    </a:ext>
  </a:extLst>
</a:theme>
</file>

<file path=ppt/theme/theme11.xml><?xml version="1.0" encoding="utf-8"?>
<a:theme xmlns:a="http://schemas.openxmlformats.org/drawingml/2006/main" name="1_JADS blauw">
  <a:themeElements>
    <a:clrScheme name="JAD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D2D7D"/>
      </a:accent1>
      <a:accent2>
        <a:srgbClr val="823228"/>
      </a:accent2>
      <a:accent3>
        <a:srgbClr val="FAE6CB"/>
      </a:accent3>
      <a:accent4>
        <a:srgbClr val="AA9137"/>
      </a:accent4>
      <a:accent5>
        <a:srgbClr val="E18282"/>
      </a:accent5>
      <a:accent6>
        <a:srgbClr val="4B553C"/>
      </a:accent6>
      <a:hlink>
        <a:srgbClr val="000000"/>
      </a:hlink>
      <a:folHlink>
        <a:srgbClr val="000000"/>
      </a:folHlink>
    </a:clrScheme>
    <a:fontScheme name="JA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DS.potx" id="{F4CF2CBC-E038-4487-97B8-CA791CF8EBA3}" vid="{95346919-9F35-4D06-92AB-5B172C5460D7}"/>
    </a:ext>
  </a:extLst>
</a:theme>
</file>

<file path=ppt/theme/theme12.xml><?xml version="1.0" encoding="utf-8"?>
<a:theme xmlns:a="http://schemas.openxmlformats.org/drawingml/2006/main" name="1_JADS rood">
  <a:themeElements>
    <a:clrScheme name="JAD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D2D7D"/>
      </a:accent1>
      <a:accent2>
        <a:srgbClr val="823228"/>
      </a:accent2>
      <a:accent3>
        <a:srgbClr val="FAE6CB"/>
      </a:accent3>
      <a:accent4>
        <a:srgbClr val="AA9137"/>
      </a:accent4>
      <a:accent5>
        <a:srgbClr val="E18282"/>
      </a:accent5>
      <a:accent6>
        <a:srgbClr val="4B553C"/>
      </a:accent6>
      <a:hlink>
        <a:srgbClr val="000000"/>
      </a:hlink>
      <a:folHlink>
        <a:srgbClr val="000000"/>
      </a:folHlink>
    </a:clrScheme>
    <a:fontScheme name="JA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DS.potx" id="{F4CF2CBC-E038-4487-97B8-CA791CF8EBA3}" vid="{5176C938-F4A9-4D36-91BC-9EFE212C5212}"/>
    </a:ext>
  </a:extLst>
</a:theme>
</file>

<file path=ppt/theme/theme13.xml><?xml version="1.0" encoding="utf-8"?>
<a:theme xmlns:a="http://schemas.openxmlformats.org/drawingml/2006/main" name="2_JADS">
  <a:themeElements>
    <a:clrScheme name="JAD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D2D7D"/>
      </a:accent1>
      <a:accent2>
        <a:srgbClr val="823228"/>
      </a:accent2>
      <a:accent3>
        <a:srgbClr val="FAE6CB"/>
      </a:accent3>
      <a:accent4>
        <a:srgbClr val="AA9137"/>
      </a:accent4>
      <a:accent5>
        <a:srgbClr val="E18282"/>
      </a:accent5>
      <a:accent6>
        <a:srgbClr val="4B553C"/>
      </a:accent6>
      <a:hlink>
        <a:srgbClr val="000000"/>
      </a:hlink>
      <a:folHlink>
        <a:srgbClr val="000000"/>
      </a:folHlink>
    </a:clrScheme>
    <a:fontScheme name="JA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DS.potx" id="{F4CF2CBC-E038-4487-97B8-CA791CF8EBA3}" vid="{59173A56-E2FF-4617-93AC-932D46E09D53}"/>
    </a:ext>
  </a:extLst>
</a:theme>
</file>

<file path=ppt/theme/theme14.xml><?xml version="1.0" encoding="utf-8"?>
<a:theme xmlns:a="http://schemas.openxmlformats.org/drawingml/2006/main" name="2_JADS blauw-rood">
  <a:themeElements>
    <a:clrScheme name="JAD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D2D7D"/>
      </a:accent1>
      <a:accent2>
        <a:srgbClr val="823228"/>
      </a:accent2>
      <a:accent3>
        <a:srgbClr val="FAE6CB"/>
      </a:accent3>
      <a:accent4>
        <a:srgbClr val="AA9137"/>
      </a:accent4>
      <a:accent5>
        <a:srgbClr val="E18282"/>
      </a:accent5>
      <a:accent6>
        <a:srgbClr val="4B553C"/>
      </a:accent6>
      <a:hlink>
        <a:srgbClr val="000000"/>
      </a:hlink>
      <a:folHlink>
        <a:srgbClr val="000000"/>
      </a:folHlink>
    </a:clrScheme>
    <a:fontScheme name="JA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DS.potx" id="{F4CF2CBC-E038-4487-97B8-CA791CF8EBA3}" vid="{A99C6A4D-6619-45B3-AC36-C5C21DCD456E}"/>
    </a:ext>
  </a:extLst>
</a:theme>
</file>

<file path=ppt/theme/theme15.xml><?xml version="1.0" encoding="utf-8"?>
<a:theme xmlns:a="http://schemas.openxmlformats.org/drawingml/2006/main" name="2_JADS oranje-blauw">
  <a:themeElements>
    <a:clrScheme name="JAD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D2D7D"/>
      </a:accent1>
      <a:accent2>
        <a:srgbClr val="823228"/>
      </a:accent2>
      <a:accent3>
        <a:srgbClr val="FAE6CB"/>
      </a:accent3>
      <a:accent4>
        <a:srgbClr val="AA9137"/>
      </a:accent4>
      <a:accent5>
        <a:srgbClr val="E18282"/>
      </a:accent5>
      <a:accent6>
        <a:srgbClr val="4B553C"/>
      </a:accent6>
      <a:hlink>
        <a:srgbClr val="000000"/>
      </a:hlink>
      <a:folHlink>
        <a:srgbClr val="000000"/>
      </a:folHlink>
    </a:clrScheme>
    <a:fontScheme name="JA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DS.potx" id="{F4CF2CBC-E038-4487-97B8-CA791CF8EBA3}" vid="{DD7C1D0A-41E4-4799-BE18-78DD061E92E6}"/>
    </a:ext>
  </a:extLst>
</a:theme>
</file>

<file path=ppt/theme/theme16.xml><?xml version="1.0" encoding="utf-8"?>
<a:theme xmlns:a="http://schemas.openxmlformats.org/drawingml/2006/main" name="2_JADS mos-mint">
  <a:themeElements>
    <a:clrScheme name="JAD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D2D7D"/>
      </a:accent1>
      <a:accent2>
        <a:srgbClr val="823228"/>
      </a:accent2>
      <a:accent3>
        <a:srgbClr val="FAE6CB"/>
      </a:accent3>
      <a:accent4>
        <a:srgbClr val="AA9137"/>
      </a:accent4>
      <a:accent5>
        <a:srgbClr val="E18282"/>
      </a:accent5>
      <a:accent6>
        <a:srgbClr val="4B553C"/>
      </a:accent6>
      <a:hlink>
        <a:srgbClr val="000000"/>
      </a:hlink>
      <a:folHlink>
        <a:srgbClr val="000000"/>
      </a:folHlink>
    </a:clrScheme>
    <a:fontScheme name="JA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DS.potx" id="{F4CF2CBC-E038-4487-97B8-CA791CF8EBA3}" vid="{EF34E878-D96C-410F-A04C-D4579B369054}"/>
    </a:ext>
  </a:extLst>
</a:theme>
</file>

<file path=ppt/theme/theme17.xml><?xml version="1.0" encoding="utf-8"?>
<a:theme xmlns:a="http://schemas.openxmlformats.org/drawingml/2006/main" name="2_JADS blauw">
  <a:themeElements>
    <a:clrScheme name="JAD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D2D7D"/>
      </a:accent1>
      <a:accent2>
        <a:srgbClr val="823228"/>
      </a:accent2>
      <a:accent3>
        <a:srgbClr val="FAE6CB"/>
      </a:accent3>
      <a:accent4>
        <a:srgbClr val="AA9137"/>
      </a:accent4>
      <a:accent5>
        <a:srgbClr val="E18282"/>
      </a:accent5>
      <a:accent6>
        <a:srgbClr val="4B553C"/>
      </a:accent6>
      <a:hlink>
        <a:srgbClr val="000000"/>
      </a:hlink>
      <a:folHlink>
        <a:srgbClr val="000000"/>
      </a:folHlink>
    </a:clrScheme>
    <a:fontScheme name="JA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DS.potx" id="{F4CF2CBC-E038-4487-97B8-CA791CF8EBA3}" vid="{95346919-9F35-4D06-92AB-5B172C5460D7}"/>
    </a:ext>
  </a:extLst>
</a:theme>
</file>

<file path=ppt/theme/theme18.xml><?xml version="1.0" encoding="utf-8"?>
<a:theme xmlns:a="http://schemas.openxmlformats.org/drawingml/2006/main" name="2_JADS rood">
  <a:themeElements>
    <a:clrScheme name="JAD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D2D7D"/>
      </a:accent1>
      <a:accent2>
        <a:srgbClr val="823228"/>
      </a:accent2>
      <a:accent3>
        <a:srgbClr val="FAE6CB"/>
      </a:accent3>
      <a:accent4>
        <a:srgbClr val="AA9137"/>
      </a:accent4>
      <a:accent5>
        <a:srgbClr val="E18282"/>
      </a:accent5>
      <a:accent6>
        <a:srgbClr val="4B553C"/>
      </a:accent6>
      <a:hlink>
        <a:srgbClr val="000000"/>
      </a:hlink>
      <a:folHlink>
        <a:srgbClr val="000000"/>
      </a:folHlink>
    </a:clrScheme>
    <a:fontScheme name="JA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DS.potx" id="{F4CF2CBC-E038-4487-97B8-CA791CF8EBA3}" vid="{5176C938-F4A9-4D36-91BC-9EFE212C5212}"/>
    </a:ext>
  </a:extLst>
</a:theme>
</file>

<file path=ppt/theme/theme19.xml><?xml version="1.0" encoding="utf-8"?>
<a:theme xmlns:a="http://schemas.openxmlformats.org/drawingml/2006/main" name="3_JADS blauw-rood">
  <a:themeElements>
    <a:clrScheme name="JAD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D2D7D"/>
      </a:accent1>
      <a:accent2>
        <a:srgbClr val="823228"/>
      </a:accent2>
      <a:accent3>
        <a:srgbClr val="FAE6CB"/>
      </a:accent3>
      <a:accent4>
        <a:srgbClr val="AA9137"/>
      </a:accent4>
      <a:accent5>
        <a:srgbClr val="E18282"/>
      </a:accent5>
      <a:accent6>
        <a:srgbClr val="4B553C"/>
      </a:accent6>
      <a:hlink>
        <a:srgbClr val="000000"/>
      </a:hlink>
      <a:folHlink>
        <a:srgbClr val="000000"/>
      </a:folHlink>
    </a:clrScheme>
    <a:fontScheme name="JA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DS.potx" id="{F4CF2CBC-E038-4487-97B8-CA791CF8EBA3}" vid="{A99C6A4D-6619-45B3-AC36-C5C21DCD456E}"/>
    </a:ext>
  </a:extLst>
</a:theme>
</file>

<file path=ppt/theme/theme2.xml><?xml version="1.0" encoding="utf-8"?>
<a:theme xmlns:a="http://schemas.openxmlformats.org/drawingml/2006/main" name="JADS blauw-rood">
  <a:themeElements>
    <a:clrScheme name="JAD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D2D7D"/>
      </a:accent1>
      <a:accent2>
        <a:srgbClr val="823228"/>
      </a:accent2>
      <a:accent3>
        <a:srgbClr val="FAE6CB"/>
      </a:accent3>
      <a:accent4>
        <a:srgbClr val="AA9137"/>
      </a:accent4>
      <a:accent5>
        <a:srgbClr val="E18282"/>
      </a:accent5>
      <a:accent6>
        <a:srgbClr val="4B553C"/>
      </a:accent6>
      <a:hlink>
        <a:srgbClr val="000000"/>
      </a:hlink>
      <a:folHlink>
        <a:srgbClr val="000000"/>
      </a:folHlink>
    </a:clrScheme>
    <a:fontScheme name="JA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DS.potx" id="{F4CF2CBC-E038-4487-97B8-CA791CF8EBA3}" vid="{A99C6A4D-6619-45B3-AC36-C5C21DCD456E}"/>
    </a:ext>
  </a:extLst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JADS oranje-blauw">
  <a:themeElements>
    <a:clrScheme name="JAD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D2D7D"/>
      </a:accent1>
      <a:accent2>
        <a:srgbClr val="823228"/>
      </a:accent2>
      <a:accent3>
        <a:srgbClr val="FAE6CB"/>
      </a:accent3>
      <a:accent4>
        <a:srgbClr val="AA9137"/>
      </a:accent4>
      <a:accent5>
        <a:srgbClr val="E18282"/>
      </a:accent5>
      <a:accent6>
        <a:srgbClr val="4B553C"/>
      </a:accent6>
      <a:hlink>
        <a:srgbClr val="000000"/>
      </a:hlink>
      <a:folHlink>
        <a:srgbClr val="000000"/>
      </a:folHlink>
    </a:clrScheme>
    <a:fontScheme name="JA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DS.potx" id="{F4CF2CBC-E038-4487-97B8-CA791CF8EBA3}" vid="{DD7C1D0A-41E4-4799-BE18-78DD061E92E6}"/>
    </a:ext>
  </a:extLst>
</a:theme>
</file>

<file path=ppt/theme/theme4.xml><?xml version="1.0" encoding="utf-8"?>
<a:theme xmlns:a="http://schemas.openxmlformats.org/drawingml/2006/main" name="JADS mos-mint">
  <a:themeElements>
    <a:clrScheme name="JAD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D2D7D"/>
      </a:accent1>
      <a:accent2>
        <a:srgbClr val="823228"/>
      </a:accent2>
      <a:accent3>
        <a:srgbClr val="FAE6CB"/>
      </a:accent3>
      <a:accent4>
        <a:srgbClr val="AA9137"/>
      </a:accent4>
      <a:accent5>
        <a:srgbClr val="E18282"/>
      </a:accent5>
      <a:accent6>
        <a:srgbClr val="4B553C"/>
      </a:accent6>
      <a:hlink>
        <a:srgbClr val="000000"/>
      </a:hlink>
      <a:folHlink>
        <a:srgbClr val="000000"/>
      </a:folHlink>
    </a:clrScheme>
    <a:fontScheme name="JA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DS.potx" id="{F4CF2CBC-E038-4487-97B8-CA791CF8EBA3}" vid="{EF34E878-D96C-410F-A04C-D4579B369054}"/>
    </a:ext>
  </a:extLst>
</a:theme>
</file>

<file path=ppt/theme/theme5.xml><?xml version="1.0" encoding="utf-8"?>
<a:theme xmlns:a="http://schemas.openxmlformats.org/drawingml/2006/main" name="JADS blauw">
  <a:themeElements>
    <a:clrScheme name="JAD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D2D7D"/>
      </a:accent1>
      <a:accent2>
        <a:srgbClr val="823228"/>
      </a:accent2>
      <a:accent3>
        <a:srgbClr val="FAE6CB"/>
      </a:accent3>
      <a:accent4>
        <a:srgbClr val="AA9137"/>
      </a:accent4>
      <a:accent5>
        <a:srgbClr val="E18282"/>
      </a:accent5>
      <a:accent6>
        <a:srgbClr val="4B553C"/>
      </a:accent6>
      <a:hlink>
        <a:srgbClr val="000000"/>
      </a:hlink>
      <a:folHlink>
        <a:srgbClr val="000000"/>
      </a:folHlink>
    </a:clrScheme>
    <a:fontScheme name="JA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DS.potx" id="{F4CF2CBC-E038-4487-97B8-CA791CF8EBA3}" vid="{95346919-9F35-4D06-92AB-5B172C5460D7}"/>
    </a:ext>
  </a:extLst>
</a:theme>
</file>

<file path=ppt/theme/theme6.xml><?xml version="1.0" encoding="utf-8"?>
<a:theme xmlns:a="http://schemas.openxmlformats.org/drawingml/2006/main" name="JADS rood">
  <a:themeElements>
    <a:clrScheme name="JAD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D2D7D"/>
      </a:accent1>
      <a:accent2>
        <a:srgbClr val="823228"/>
      </a:accent2>
      <a:accent3>
        <a:srgbClr val="FAE6CB"/>
      </a:accent3>
      <a:accent4>
        <a:srgbClr val="AA9137"/>
      </a:accent4>
      <a:accent5>
        <a:srgbClr val="E18282"/>
      </a:accent5>
      <a:accent6>
        <a:srgbClr val="4B553C"/>
      </a:accent6>
      <a:hlink>
        <a:srgbClr val="000000"/>
      </a:hlink>
      <a:folHlink>
        <a:srgbClr val="000000"/>
      </a:folHlink>
    </a:clrScheme>
    <a:fontScheme name="JA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DS.potx" id="{F4CF2CBC-E038-4487-97B8-CA791CF8EBA3}" vid="{5176C938-F4A9-4D36-91BC-9EFE212C5212}"/>
    </a:ext>
  </a:extLst>
</a:theme>
</file>

<file path=ppt/theme/theme7.xml><?xml version="1.0" encoding="utf-8"?>
<a:theme xmlns:a="http://schemas.openxmlformats.org/drawingml/2006/main" name="1_JADS">
  <a:themeElements>
    <a:clrScheme name="JAD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D2D7D"/>
      </a:accent1>
      <a:accent2>
        <a:srgbClr val="823228"/>
      </a:accent2>
      <a:accent3>
        <a:srgbClr val="FAE6CB"/>
      </a:accent3>
      <a:accent4>
        <a:srgbClr val="AA9137"/>
      </a:accent4>
      <a:accent5>
        <a:srgbClr val="E18282"/>
      </a:accent5>
      <a:accent6>
        <a:srgbClr val="4B553C"/>
      </a:accent6>
      <a:hlink>
        <a:srgbClr val="000000"/>
      </a:hlink>
      <a:folHlink>
        <a:srgbClr val="000000"/>
      </a:folHlink>
    </a:clrScheme>
    <a:fontScheme name="JA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DS.potx" id="{F4CF2CBC-E038-4487-97B8-CA791CF8EBA3}" vid="{59173A56-E2FF-4617-93AC-932D46E09D53}"/>
    </a:ext>
  </a:extLst>
</a:theme>
</file>

<file path=ppt/theme/theme8.xml><?xml version="1.0" encoding="utf-8"?>
<a:theme xmlns:a="http://schemas.openxmlformats.org/drawingml/2006/main" name="1_JADS blauw-rood">
  <a:themeElements>
    <a:clrScheme name="JAD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D2D7D"/>
      </a:accent1>
      <a:accent2>
        <a:srgbClr val="823228"/>
      </a:accent2>
      <a:accent3>
        <a:srgbClr val="FAE6CB"/>
      </a:accent3>
      <a:accent4>
        <a:srgbClr val="AA9137"/>
      </a:accent4>
      <a:accent5>
        <a:srgbClr val="E18282"/>
      </a:accent5>
      <a:accent6>
        <a:srgbClr val="4B553C"/>
      </a:accent6>
      <a:hlink>
        <a:srgbClr val="000000"/>
      </a:hlink>
      <a:folHlink>
        <a:srgbClr val="000000"/>
      </a:folHlink>
    </a:clrScheme>
    <a:fontScheme name="JA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DS.potx" id="{F4CF2CBC-E038-4487-97B8-CA791CF8EBA3}" vid="{A99C6A4D-6619-45B3-AC36-C5C21DCD456E}"/>
    </a:ext>
  </a:extLst>
</a:theme>
</file>

<file path=ppt/theme/theme9.xml><?xml version="1.0" encoding="utf-8"?>
<a:theme xmlns:a="http://schemas.openxmlformats.org/drawingml/2006/main" name="1_JADS oranje-blauw">
  <a:themeElements>
    <a:clrScheme name="JAD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D2D7D"/>
      </a:accent1>
      <a:accent2>
        <a:srgbClr val="823228"/>
      </a:accent2>
      <a:accent3>
        <a:srgbClr val="FAE6CB"/>
      </a:accent3>
      <a:accent4>
        <a:srgbClr val="AA9137"/>
      </a:accent4>
      <a:accent5>
        <a:srgbClr val="E18282"/>
      </a:accent5>
      <a:accent6>
        <a:srgbClr val="4B553C"/>
      </a:accent6>
      <a:hlink>
        <a:srgbClr val="000000"/>
      </a:hlink>
      <a:folHlink>
        <a:srgbClr val="000000"/>
      </a:folHlink>
    </a:clrScheme>
    <a:fontScheme name="JA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DS.potx" id="{F4CF2CBC-E038-4487-97B8-CA791CF8EBA3}" vid="{DD7C1D0A-41E4-4799-BE18-78DD061E92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JADS.thmx</Template>
  <TotalTime>42170</TotalTime>
  <Words>255</Words>
  <Application>Microsoft Macintosh PowerPoint</Application>
  <PresentationFormat>Custom</PresentationFormat>
  <Paragraphs>42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19</vt:i4>
      </vt:variant>
      <vt:variant>
        <vt:lpstr>Slide Titles</vt:lpstr>
      </vt:variant>
      <vt:variant>
        <vt:i4>9</vt:i4>
      </vt:variant>
    </vt:vector>
  </HeadingPairs>
  <TitlesOfParts>
    <vt:vector size="37" baseType="lpstr">
      <vt:lpstr>Arial</vt:lpstr>
      <vt:lpstr>Calibri</vt:lpstr>
      <vt:lpstr>DejaVu Sans</vt:lpstr>
      <vt:lpstr>Droid Sans Fallback</vt:lpstr>
      <vt:lpstr>FreeSans</vt:lpstr>
      <vt:lpstr>Liberation Sans</vt:lpstr>
      <vt:lpstr>Liberation Serif</vt:lpstr>
      <vt:lpstr>ScalaSans</vt:lpstr>
      <vt:lpstr>Times New Roman</vt:lpstr>
      <vt:lpstr>JADS</vt:lpstr>
      <vt:lpstr>JADS blauw-rood</vt:lpstr>
      <vt:lpstr>JADS oranje-blauw</vt:lpstr>
      <vt:lpstr>JADS mos-mint</vt:lpstr>
      <vt:lpstr>JADS blauw</vt:lpstr>
      <vt:lpstr>JADS rood</vt:lpstr>
      <vt:lpstr>1_JADS</vt:lpstr>
      <vt:lpstr>1_JADS blauw-rood</vt:lpstr>
      <vt:lpstr>1_JADS oranje-blauw</vt:lpstr>
      <vt:lpstr>1_JADS mos-mint</vt:lpstr>
      <vt:lpstr>1_JADS blauw</vt:lpstr>
      <vt:lpstr>1_JADS rood</vt:lpstr>
      <vt:lpstr>2_JADS</vt:lpstr>
      <vt:lpstr>2_JADS blauw-rood</vt:lpstr>
      <vt:lpstr>2_JADS oranje-blauw</vt:lpstr>
      <vt:lpstr>2_JADS mos-mint</vt:lpstr>
      <vt:lpstr>2_JADS blauw</vt:lpstr>
      <vt:lpstr>2_JADS rood</vt:lpstr>
      <vt:lpstr>3_JADS blauw-rood</vt:lpstr>
      <vt:lpstr>Boundary Trajectory Clustering   (Pickpockets recognition, remember?)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Daan Kolkman</dc:creator>
  <cp:keywords/>
  <dc:description/>
  <cp:lastModifiedBy>Microsoft Office User</cp:lastModifiedBy>
  <cp:revision>550</cp:revision>
  <cp:lastPrinted>2019-06-14T08:34:20Z</cp:lastPrinted>
  <dcterms:created xsi:type="dcterms:W3CDTF">2016-08-30T14:56:36Z</dcterms:created>
  <dcterms:modified xsi:type="dcterms:W3CDTF">2019-06-14T09:19:03Z</dcterms:modified>
  <cp:category/>
</cp:coreProperties>
</file>