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13" autoAdjust="0"/>
    <p:restoredTop sz="94660"/>
  </p:normalViewPr>
  <p:slideViewPr>
    <p:cSldViewPr>
      <p:cViewPr>
        <p:scale>
          <a:sx n="100" d="100"/>
          <a:sy n="100" d="100"/>
        </p:scale>
        <p:origin x="-108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54B0D-2AEC-4137-9016-EF530999A71B}" type="datetimeFigureOut">
              <a:rPr lang="fr-BE" smtClean="0"/>
              <a:t>23/06/2011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CABDB12-BF56-4D45-B280-E13CA1F0DBDF}" type="slidenum">
              <a:rPr lang="fr-BE" smtClean="0"/>
              <a:t>‹N°›</a:t>
            </a:fld>
            <a:endParaRPr lang="fr-BE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54B0D-2AEC-4137-9016-EF530999A71B}" type="datetimeFigureOut">
              <a:rPr lang="fr-BE" smtClean="0"/>
              <a:t>23/06/2011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DB12-BF56-4D45-B280-E13CA1F0DBDF}" type="slidenum">
              <a:rPr lang="fr-BE" smtClean="0"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CABDB12-BF56-4D45-B280-E13CA1F0DBDF}" type="slidenum">
              <a:rPr lang="fr-BE" smtClean="0"/>
              <a:t>‹N°›</a:t>
            </a:fld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54B0D-2AEC-4137-9016-EF530999A71B}" type="datetimeFigureOut">
              <a:rPr lang="fr-BE" smtClean="0"/>
              <a:t>23/06/2011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54B0D-2AEC-4137-9016-EF530999A71B}" type="datetimeFigureOut">
              <a:rPr lang="fr-BE" smtClean="0"/>
              <a:t>23/06/2011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CABDB12-BF56-4D45-B280-E13CA1F0DBDF}" type="slidenum">
              <a:rPr lang="fr-BE" smtClean="0"/>
              <a:t>‹N°›</a:t>
            </a:fld>
            <a:endParaRPr lang="fr-BE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54B0D-2AEC-4137-9016-EF530999A71B}" type="datetimeFigureOut">
              <a:rPr lang="fr-BE" smtClean="0"/>
              <a:t>23/06/2011</a:t>
            </a:fld>
            <a:endParaRPr lang="fr-BE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CABDB12-BF56-4D45-B280-E13CA1F0DBDF}" type="slidenum">
              <a:rPr lang="fr-BE" smtClean="0"/>
              <a:t>‹N°›</a:t>
            </a:fld>
            <a:endParaRPr lang="fr-BE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89054B0D-2AEC-4137-9016-EF530999A71B}" type="datetimeFigureOut">
              <a:rPr lang="fr-BE" smtClean="0"/>
              <a:t>23/06/2011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DB12-BF56-4D45-B280-E13CA1F0DBDF}" type="slidenum">
              <a:rPr lang="fr-BE" smtClean="0"/>
              <a:t>‹N°›</a:t>
            </a:fld>
            <a:endParaRPr lang="fr-BE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54B0D-2AEC-4137-9016-EF530999A71B}" type="datetimeFigureOut">
              <a:rPr lang="fr-BE" smtClean="0"/>
              <a:t>23/06/2011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fr-BE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Espace réservé du contenu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u contenu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CABDB12-BF56-4D45-B280-E13CA1F0DBDF}" type="slidenum">
              <a:rPr lang="fr-BE" smtClean="0"/>
              <a:t>‹N°›</a:t>
            </a:fld>
            <a:endParaRPr lang="fr-BE"/>
          </a:p>
        </p:txBody>
      </p:sp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54B0D-2AEC-4137-9016-EF530999A71B}" type="datetimeFigureOut">
              <a:rPr lang="fr-BE" smtClean="0"/>
              <a:t>23/06/2011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CABDB12-BF56-4D45-B280-E13CA1F0DBDF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54B0D-2AEC-4137-9016-EF530999A71B}" type="datetimeFigureOut">
              <a:rPr lang="fr-BE" smtClean="0"/>
              <a:t>23/06/2011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CABDB12-BF56-4D45-B280-E13CA1F0DBDF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Espace réservé du contenu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CABDB12-BF56-4D45-B280-E13CA1F0DBDF}" type="slidenum">
              <a:rPr lang="fr-BE" smtClean="0"/>
              <a:t>‹N°›</a:t>
            </a:fld>
            <a:endParaRPr lang="fr-BE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54B0D-2AEC-4137-9016-EF530999A71B}" type="datetimeFigureOut">
              <a:rPr lang="fr-BE" smtClean="0"/>
              <a:t>23/06/2011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necteur droit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CABDB12-BF56-4D45-B280-E13CA1F0DBDF}" type="slidenum">
              <a:rPr lang="fr-BE" smtClean="0"/>
              <a:t>‹N°›</a:t>
            </a:fld>
            <a:endParaRPr lang="fr-BE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89054B0D-2AEC-4137-9016-EF530999A71B}" type="datetimeFigureOut">
              <a:rPr lang="fr-BE" smtClean="0"/>
              <a:t>23/06/2011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89054B0D-2AEC-4137-9016-EF530999A71B}" type="datetimeFigureOut">
              <a:rPr lang="fr-BE" smtClean="0"/>
              <a:t>23/06/2011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fr-BE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CABDB12-BF56-4D45-B280-E13CA1F0DBDF}" type="slidenum">
              <a:rPr lang="fr-BE" smtClean="0"/>
              <a:t>‹N°›</a:t>
            </a:fld>
            <a:endParaRPr lang="fr-BE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67544" y="2819400"/>
            <a:ext cx="8280920" cy="3057872"/>
          </a:xfrm>
        </p:spPr>
        <p:txBody>
          <a:bodyPr>
            <a:normAutofit/>
          </a:bodyPr>
          <a:lstStyle/>
          <a:p>
            <a:r>
              <a:rPr lang="fr-BE" sz="2400" dirty="0" smtClean="0"/>
              <a:t>Présentée par Spildooren nicolas dans le cadre de l’obtention du diplôme de bachelier en informatique de gestion </a:t>
            </a:r>
          </a:p>
          <a:p>
            <a:r>
              <a:rPr lang="fr-BE" sz="2400" dirty="0" smtClean="0"/>
              <a:t>à l’institut de formation continue d'Etterbeek</a:t>
            </a:r>
            <a:endParaRPr lang="fr-BE" sz="2400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BE" sz="5300" dirty="0" smtClean="0"/>
              <a:t>Only-Web</a:t>
            </a:r>
            <a:r>
              <a:rPr lang="fr-BE" dirty="0" smtClean="0"/>
              <a:t/>
            </a:r>
            <a:br>
              <a:rPr lang="fr-BE" dirty="0" smtClean="0"/>
            </a:br>
            <a:r>
              <a:rPr lang="fr-BE" sz="3600" dirty="0" smtClean="0"/>
              <a:t>Une application Web de gestion de la</a:t>
            </a:r>
            <a:r>
              <a:rPr lang="fr-BE" sz="3600" dirty="0"/>
              <a:t> </a:t>
            </a:r>
            <a:r>
              <a:rPr lang="fr-BE" sz="3600" dirty="0" smtClean="0"/>
              <a:t>clientèle réalisée grâce a Ruby on Rails.</a:t>
            </a:r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374560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Les modèles principaux</a:t>
            </a:r>
            <a:endParaRPr lang="fr-BE" dirty="0"/>
          </a:p>
        </p:txBody>
      </p:sp>
      <p:pic>
        <p:nvPicPr>
          <p:cNvPr id="3079" name="Picture 7" descr="C:\Users\Nicolas\Desktop\Les Modèle centraux358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126" y="1556792"/>
            <a:ext cx="7061200" cy="468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238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Le modèle Project:</a:t>
            </a:r>
            <a:endParaRPr lang="fr-BE" dirty="0"/>
          </a:p>
        </p:txBody>
      </p:sp>
      <p:pic>
        <p:nvPicPr>
          <p:cNvPr id="4098" name="Picture 2" descr="I:\test\test\Le modèle Project et ses associatio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67" y="2204864"/>
            <a:ext cx="8712968" cy="2842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263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 smtClean="0"/>
              <a:t> </a:t>
            </a:r>
            <a:r>
              <a:rPr lang="fr-BE" dirty="0"/>
              <a:t>P</a:t>
            </a:r>
            <a:r>
              <a:rPr lang="fr-BE" dirty="0" smtClean="0"/>
              <a:t>roblèmes rencontrés: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BE" dirty="0" smtClean="0"/>
              <a:t>                                           </a:t>
            </a:r>
            <a:r>
              <a:rPr lang="fr-BE" u="sng" dirty="0" smtClean="0"/>
              <a:t>Vue:</a:t>
            </a:r>
          </a:p>
          <a:p>
            <a:r>
              <a:rPr lang="fr-BE" sz="2400" dirty="0" smtClean="0"/>
              <a:t>Incompatibilité d’encodage entre ASCII-8bits et UTF-8.</a:t>
            </a:r>
          </a:p>
          <a:p>
            <a:r>
              <a:rPr lang="fr-BE" sz="2400" dirty="0" smtClean="0"/>
              <a:t>Impossibilité de JQuery a  sélectionner le contenu ajouté dynamiquement au DOM.</a:t>
            </a:r>
          </a:p>
          <a:p>
            <a:pPr marL="0" indent="0">
              <a:buNone/>
            </a:pPr>
            <a:endParaRPr lang="fr-BE" sz="2400" dirty="0" smtClean="0"/>
          </a:p>
          <a:p>
            <a:pPr marL="0" indent="0">
              <a:buNone/>
            </a:pPr>
            <a:r>
              <a:rPr lang="fr-BE" sz="2800" dirty="0" smtClean="0"/>
              <a:t>                                        </a:t>
            </a:r>
            <a:r>
              <a:rPr lang="fr-BE" sz="2800" u="sng" dirty="0" smtClean="0"/>
              <a:t>Serveur:</a:t>
            </a:r>
          </a:p>
          <a:p>
            <a:r>
              <a:rPr lang="fr-BE" sz="2400" dirty="0" smtClean="0"/>
              <a:t>Difficulté d’indexation de la base de données par Sphinx</a:t>
            </a:r>
          </a:p>
          <a:p>
            <a:r>
              <a:rPr lang="fr-BE" sz="2400" dirty="0"/>
              <a:t>Perte du contenu des fichiers téléchargés.</a:t>
            </a:r>
          </a:p>
          <a:p>
            <a:pPr marL="0" indent="0">
              <a:buNone/>
            </a:pPr>
            <a:endParaRPr lang="fr-BE" sz="2400" dirty="0"/>
          </a:p>
        </p:txBody>
      </p:sp>
    </p:spTree>
    <p:extLst>
      <p:ext uri="{BB962C8B-B14F-4D97-AF65-F5344CB8AC3E}">
        <p14:creationId xmlns:p14="http://schemas.microsoft.com/office/powerpoint/2010/main" val="35035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Contexte de développement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BE" dirty="0" smtClean="0"/>
              <a:t>                        Only-Wood S.P.R.L:</a:t>
            </a:r>
          </a:p>
          <a:p>
            <a:r>
              <a:rPr lang="fr-BE" dirty="0" smtClean="0"/>
              <a:t>Secteur d’activité: production et vente de châssis, portes et fenêtres en bois, aluminium et PVC.</a:t>
            </a:r>
          </a:p>
          <a:p>
            <a:r>
              <a:rPr lang="fr-BE" dirty="0" smtClean="0"/>
              <a:t>Personnel: 30 personnes</a:t>
            </a:r>
          </a:p>
          <a:p>
            <a:r>
              <a:rPr lang="fr-BE" dirty="0" smtClean="0"/>
              <a:t>Filiale: Prowood et Interwindows       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17194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Méthode de développement: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BE" dirty="0" smtClean="0"/>
              <a:t>                                 </a:t>
            </a:r>
            <a:r>
              <a:rPr lang="fr-BE" u="sng" dirty="0" smtClean="0"/>
              <a:t>Méthode Agile:</a:t>
            </a:r>
          </a:p>
          <a:p>
            <a:r>
              <a:rPr lang="fr-BE" dirty="0" smtClean="0"/>
              <a:t>Entretient avec les acteurs de l’entreprise.</a:t>
            </a:r>
          </a:p>
          <a:p>
            <a:r>
              <a:rPr lang="fr-BE" dirty="0" smtClean="0"/>
              <a:t>Elaboration d’histoires.</a:t>
            </a:r>
          </a:p>
          <a:p>
            <a:r>
              <a:rPr lang="fr-BE" dirty="0" smtClean="0"/>
              <a:t>Déploiement de plusieurs ‘Release’ successives.</a:t>
            </a:r>
          </a:p>
          <a:p>
            <a:r>
              <a:rPr lang="fr-BE" dirty="0" smtClean="0"/>
              <a:t>Importance du ‘feedback’.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02996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Buts de l’application: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BE" dirty="0" smtClean="0"/>
              <a:t>Suivi des informations liées à la clientèle et à leurs projets.</a:t>
            </a:r>
          </a:p>
          <a:p>
            <a:r>
              <a:rPr lang="fr-BE" dirty="0" smtClean="0"/>
              <a:t>Stockage des fichiers générés par les autres outils informatiques de l’entreprises .</a:t>
            </a:r>
          </a:p>
          <a:p>
            <a:r>
              <a:rPr lang="fr-BE" dirty="0" smtClean="0"/>
              <a:t>Génération de documents au format HTML et PDF.</a:t>
            </a:r>
          </a:p>
          <a:p>
            <a:r>
              <a:rPr lang="fr-BE" dirty="0" smtClean="0"/>
              <a:t>Aide à la communication interne ( boites à message).</a:t>
            </a:r>
          </a:p>
          <a:p>
            <a:r>
              <a:rPr lang="fr-BE" dirty="0" smtClean="0"/>
              <a:t>Communication avec la clientèle (E-mails).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23509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Cheminement d’un projet:</a:t>
            </a:r>
            <a:endParaRPr lang="fr-BE" dirty="0"/>
          </a:p>
        </p:txBody>
      </p:sp>
      <p:pic>
        <p:nvPicPr>
          <p:cNvPr id="5124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8"/>
            <a:ext cx="7966800" cy="3259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600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 smtClean="0"/>
              <a:t>Technologies utilisées: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BE" dirty="0" smtClean="0"/>
              <a:t>                                   </a:t>
            </a:r>
            <a:r>
              <a:rPr lang="fr-BE" u="sng" dirty="0" smtClean="0"/>
              <a:t>Ruby on Rails:</a:t>
            </a:r>
          </a:p>
          <a:p>
            <a:r>
              <a:rPr lang="fr-BE" dirty="0" smtClean="0"/>
              <a:t>Architecture Modèle-Vue-Contrôleur.</a:t>
            </a:r>
          </a:p>
          <a:p>
            <a:r>
              <a:rPr lang="fr-BE" dirty="0" smtClean="0"/>
              <a:t>Couche Object Relational Mapping réalisée par ActiveRecord.</a:t>
            </a:r>
          </a:p>
          <a:p>
            <a:r>
              <a:rPr lang="fr-BE" dirty="0" smtClean="0"/>
              <a:t>Intégration transparente de JavaScript.</a:t>
            </a:r>
          </a:p>
          <a:p>
            <a:pPr marL="0" indent="0">
              <a:buNone/>
            </a:pPr>
            <a:r>
              <a:rPr lang="fr-BE" dirty="0"/>
              <a:t> </a:t>
            </a:r>
            <a:r>
              <a:rPr lang="fr-BE" dirty="0" smtClean="0"/>
              <a:t>                                   </a:t>
            </a:r>
            <a:r>
              <a:rPr lang="fr-BE" u="sng" dirty="0" smtClean="0"/>
              <a:t>JQuery:</a:t>
            </a:r>
          </a:p>
          <a:p>
            <a:r>
              <a:rPr lang="fr-BE" dirty="0" smtClean="0"/>
              <a:t>Sélection facile des éléments HTML et CSS.</a:t>
            </a:r>
          </a:p>
          <a:p>
            <a:r>
              <a:rPr lang="fr-BE" dirty="0" smtClean="0"/>
              <a:t>Gestion des événements.</a:t>
            </a:r>
          </a:p>
          <a:p>
            <a:r>
              <a:rPr lang="fr-BE" dirty="0" smtClean="0"/>
              <a:t>Nombreux effets prédéfinis.</a:t>
            </a:r>
          </a:p>
          <a:p>
            <a:r>
              <a:rPr lang="fr-BE" dirty="0" smtClean="0"/>
              <a:t>Prise en charge d’Ajax.</a:t>
            </a:r>
          </a:p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37259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 smtClean="0"/>
              <a:t>Technologies utilisées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BE" dirty="0"/>
              <a:t> </a:t>
            </a:r>
            <a:r>
              <a:rPr lang="fr-BE" dirty="0" smtClean="0"/>
              <a:t>                        </a:t>
            </a:r>
            <a:r>
              <a:rPr lang="fr-BE" u="sng" dirty="0" smtClean="0"/>
              <a:t>Génération de documents:</a:t>
            </a:r>
          </a:p>
          <a:p>
            <a:r>
              <a:rPr lang="fr-BE" dirty="0" smtClean="0"/>
              <a:t>L’application Wkhtmltopdf.</a:t>
            </a:r>
          </a:p>
          <a:p>
            <a:r>
              <a:rPr lang="fr-BE" dirty="0" smtClean="0"/>
              <a:t>Le plug-in Rails Wicked_pdf.</a:t>
            </a:r>
          </a:p>
          <a:p>
            <a:pPr marL="0" indent="0">
              <a:buNone/>
            </a:pPr>
            <a:endParaRPr lang="fr-BE" dirty="0" smtClean="0"/>
          </a:p>
          <a:p>
            <a:pPr marL="0" indent="0">
              <a:buNone/>
            </a:pPr>
            <a:r>
              <a:rPr lang="fr-BE" dirty="0"/>
              <a:t> </a:t>
            </a:r>
            <a:r>
              <a:rPr lang="fr-BE" dirty="0" smtClean="0"/>
              <a:t>                                   </a:t>
            </a:r>
            <a:r>
              <a:rPr lang="fr-BE" u="sng" dirty="0" smtClean="0"/>
              <a:t>La recherche:</a:t>
            </a:r>
          </a:p>
          <a:p>
            <a:r>
              <a:rPr lang="fr-BE" dirty="0" smtClean="0"/>
              <a:t>Le serveur de recherche Sphinx.</a:t>
            </a:r>
          </a:p>
          <a:p>
            <a:r>
              <a:rPr lang="fr-BE" dirty="0" smtClean="0"/>
              <a:t>Le connecteur Thinking_Sphinx.</a:t>
            </a:r>
          </a:p>
          <a:p>
            <a:pPr marL="0" indent="0">
              <a:buNone/>
            </a:pPr>
            <a:r>
              <a:rPr lang="fr-BE" dirty="0" smtClean="0"/>
              <a:t>                          </a:t>
            </a:r>
          </a:p>
          <a:p>
            <a:endParaRPr lang="fr-BE" dirty="0" smtClean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52558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Technologies utilisées:</a:t>
            </a:r>
            <a:endParaRPr lang="fr-BE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BE" dirty="0" smtClean="0"/>
              <a:t>          </a:t>
            </a:r>
            <a:r>
              <a:rPr lang="fr-BE" u="sng" dirty="0" smtClean="0"/>
              <a:t>Serveur Rails:</a:t>
            </a:r>
          </a:p>
          <a:p>
            <a:r>
              <a:rPr lang="fr-BE" dirty="0" smtClean="0"/>
              <a:t>Apache 2.2.</a:t>
            </a:r>
          </a:p>
          <a:p>
            <a:r>
              <a:rPr lang="fr-BE" dirty="0" smtClean="0"/>
              <a:t>Mod X-</a:t>
            </a:r>
            <a:r>
              <a:rPr lang="fr-BE" dirty="0" err="1"/>
              <a:t>S</a:t>
            </a:r>
            <a:r>
              <a:rPr lang="fr-BE" dirty="0" err="1" smtClean="0"/>
              <a:t>endfile</a:t>
            </a:r>
            <a:endParaRPr lang="fr-BE" dirty="0" smtClean="0"/>
          </a:p>
          <a:p>
            <a:r>
              <a:rPr lang="fr-BE" dirty="0" smtClean="0"/>
              <a:t>Phusion Passenger.</a:t>
            </a:r>
          </a:p>
          <a:p>
            <a:r>
              <a:rPr lang="fr-BE" dirty="0" smtClean="0"/>
              <a:t>Mongrel.</a:t>
            </a:r>
          </a:p>
          <a:p>
            <a:r>
              <a:rPr lang="fr-BE" dirty="0" smtClean="0"/>
              <a:t>Application Rails</a:t>
            </a:r>
          </a:p>
          <a:p>
            <a:r>
              <a:rPr lang="fr-BE" dirty="0" smtClean="0"/>
              <a:t>PostgreSQL</a:t>
            </a:r>
          </a:p>
          <a:p>
            <a:pPr marL="0" indent="0">
              <a:buNone/>
            </a:pPr>
            <a:endParaRPr lang="fr-BE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484784"/>
            <a:ext cx="3216431" cy="4738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lèche vers le bas 5"/>
          <p:cNvSpPr/>
          <p:nvPr/>
        </p:nvSpPr>
        <p:spPr>
          <a:xfrm>
            <a:off x="3707904" y="1988840"/>
            <a:ext cx="484632" cy="25922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0365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 smtClean="0"/>
              <a:t>Les modèles de l’application</a:t>
            </a:r>
            <a:endParaRPr lang="fr-BE" dirty="0"/>
          </a:p>
        </p:txBody>
      </p:sp>
      <p:pic>
        <p:nvPicPr>
          <p:cNvPr id="2050" name="Picture 2" descr="C:\Users\Nicolas\Downloads\diagra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59609"/>
            <a:ext cx="8712967" cy="3983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821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125</TotalTime>
  <Words>302</Words>
  <Application>Microsoft Office PowerPoint</Application>
  <PresentationFormat>Affichage à l'écran (4:3)</PresentationFormat>
  <Paragraphs>59</Paragraphs>
  <Slides>12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Civil</vt:lpstr>
      <vt:lpstr>Only-Web Une application Web de gestion de la clientèle réalisée grâce a Ruby on Rails.</vt:lpstr>
      <vt:lpstr>Contexte de développement</vt:lpstr>
      <vt:lpstr>Méthode de développement:</vt:lpstr>
      <vt:lpstr>Buts de l’application:</vt:lpstr>
      <vt:lpstr>Cheminement d’un projet:</vt:lpstr>
      <vt:lpstr>Technologies utilisées:</vt:lpstr>
      <vt:lpstr>Technologies utilisées</vt:lpstr>
      <vt:lpstr>Technologies utilisées:</vt:lpstr>
      <vt:lpstr>Les modèles de l’application</vt:lpstr>
      <vt:lpstr>Les modèles principaux</vt:lpstr>
      <vt:lpstr>Le modèle Project:</vt:lpstr>
      <vt:lpstr> Problèmes rencontrés: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Only-Web Une application Web de gestion de la clientèle réalisée grâce a Ruby on Rails.</dc:title>
  <dc:creator>Nicolas</dc:creator>
  <cp:lastModifiedBy>Nicolas</cp:lastModifiedBy>
  <cp:revision>17</cp:revision>
  <dcterms:created xsi:type="dcterms:W3CDTF">2011-06-23T11:34:28Z</dcterms:created>
  <dcterms:modified xsi:type="dcterms:W3CDTF">2011-06-23T13:40:12Z</dcterms:modified>
</cp:coreProperties>
</file>