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0"/>
  </p:notesMasterIdLst>
  <p:sldIdLst>
    <p:sldId id="379" r:id="rId2"/>
    <p:sldId id="347" r:id="rId3"/>
    <p:sldId id="382" r:id="rId4"/>
    <p:sldId id="385" r:id="rId5"/>
    <p:sldId id="386" r:id="rId6"/>
    <p:sldId id="387" r:id="rId7"/>
    <p:sldId id="388" r:id="rId8"/>
    <p:sldId id="389" r:id="rId9"/>
    <p:sldId id="398" r:id="rId10"/>
    <p:sldId id="397" r:id="rId11"/>
    <p:sldId id="391" r:id="rId12"/>
    <p:sldId id="392" r:id="rId13"/>
    <p:sldId id="401" r:id="rId14"/>
    <p:sldId id="393" r:id="rId15"/>
    <p:sldId id="399" r:id="rId16"/>
    <p:sldId id="400" r:id="rId17"/>
    <p:sldId id="390" r:id="rId18"/>
    <p:sldId id="396" r:id="rId19"/>
    <p:sldId id="395" r:id="rId20"/>
    <p:sldId id="402" r:id="rId21"/>
    <p:sldId id="403" r:id="rId22"/>
    <p:sldId id="405" r:id="rId23"/>
    <p:sldId id="404" r:id="rId24"/>
    <p:sldId id="407" r:id="rId25"/>
    <p:sldId id="408" r:id="rId26"/>
    <p:sldId id="410" r:id="rId27"/>
    <p:sldId id="409" r:id="rId28"/>
    <p:sldId id="406" r:id="rId29"/>
  </p:sldIdLst>
  <p:sldSz cx="24384000" cy="15748000"/>
  <p:notesSz cx="6858000" cy="9144000"/>
  <p:defaultTextStyle>
    <a:defPPr>
      <a:defRPr lang="es-ES"/>
    </a:defPPr>
    <a:lvl1pPr marL="0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146612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2293224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3439836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4586448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5733059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6879671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8026283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9172895" algn="l" defTabSz="2293224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5F06D-1538-43A1-96DA-5F5D43BDAE8E}" v="54" dt="2021-06-30T15:03:41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0847" autoAdjust="0"/>
  </p:normalViewPr>
  <p:slideViewPr>
    <p:cSldViewPr snapToGrid="0">
      <p:cViewPr varScale="1">
        <p:scale>
          <a:sx n="50" d="100"/>
          <a:sy n="50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Alejandra Cuellar Rodriguez" userId="ef7188d006302e50" providerId="LiveId" clId="{AD05F06D-1538-43A1-96DA-5F5D43BDAE8E}"/>
    <pc:docChg chg="undo custSel addSld delSld modSld sldOrd">
      <pc:chgData name="Paula Alejandra Cuellar Rodriguez" userId="ef7188d006302e50" providerId="LiveId" clId="{AD05F06D-1538-43A1-96DA-5F5D43BDAE8E}" dt="2021-06-30T15:04:05.625" v="713" actId="1076"/>
      <pc:docMkLst>
        <pc:docMk/>
      </pc:docMkLst>
      <pc:sldChg chg="modSp mod">
        <pc:chgData name="Paula Alejandra Cuellar Rodriguez" userId="ef7188d006302e50" providerId="LiveId" clId="{AD05F06D-1538-43A1-96DA-5F5D43BDAE8E}" dt="2021-06-16T14:28:46.310" v="322" actId="2711"/>
        <pc:sldMkLst>
          <pc:docMk/>
          <pc:sldMk cId="3930195846" sldId="386"/>
        </pc:sldMkLst>
        <pc:spChg chg="mod">
          <ac:chgData name="Paula Alejandra Cuellar Rodriguez" userId="ef7188d006302e50" providerId="LiveId" clId="{AD05F06D-1538-43A1-96DA-5F5D43BDAE8E}" dt="2021-06-16T14:28:46.310" v="322" actId="2711"/>
          <ac:spMkLst>
            <pc:docMk/>
            <pc:sldMk cId="3930195846" sldId="386"/>
            <ac:spMk id="6" creationId="{00000000-0000-0000-0000-000000000000}"/>
          </ac:spMkLst>
        </pc:spChg>
      </pc:sldChg>
      <pc:sldChg chg="modSp mod">
        <pc:chgData name="Paula Alejandra Cuellar Rodriguez" userId="ef7188d006302e50" providerId="LiveId" clId="{AD05F06D-1538-43A1-96DA-5F5D43BDAE8E}" dt="2021-06-16T14:28:06.629" v="320" actId="313"/>
        <pc:sldMkLst>
          <pc:docMk/>
          <pc:sldMk cId="3542532323" sldId="387"/>
        </pc:sldMkLst>
        <pc:spChg chg="mod">
          <ac:chgData name="Paula Alejandra Cuellar Rodriguez" userId="ef7188d006302e50" providerId="LiveId" clId="{AD05F06D-1538-43A1-96DA-5F5D43BDAE8E}" dt="2021-06-16T14:27:57.059" v="317" actId="2711"/>
          <ac:spMkLst>
            <pc:docMk/>
            <pc:sldMk cId="3542532323" sldId="387"/>
            <ac:spMk id="2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6T14:28:00.055" v="318" actId="2711"/>
          <ac:spMkLst>
            <pc:docMk/>
            <pc:sldMk cId="3542532323" sldId="387"/>
            <ac:spMk id="8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6T14:28:06.629" v="320" actId="313"/>
          <ac:spMkLst>
            <pc:docMk/>
            <pc:sldMk cId="3542532323" sldId="387"/>
            <ac:spMk id="11" creationId="{00000000-0000-0000-0000-000000000000}"/>
          </ac:spMkLst>
        </pc:spChg>
        <pc:picChg chg="mod">
          <ac:chgData name="Paula Alejandra Cuellar Rodriguez" userId="ef7188d006302e50" providerId="LiveId" clId="{AD05F06D-1538-43A1-96DA-5F5D43BDAE8E}" dt="2021-06-16T13:47:58.461" v="20" actId="1440"/>
          <ac:picMkLst>
            <pc:docMk/>
            <pc:sldMk cId="3542532323" sldId="387"/>
            <ac:picMk id="1026" creationId="{00000000-0000-0000-0000-000000000000}"/>
          </ac:picMkLst>
        </pc:picChg>
        <pc:picChg chg="mod">
          <ac:chgData name="Paula Alejandra Cuellar Rodriguez" userId="ef7188d006302e50" providerId="LiveId" clId="{AD05F06D-1538-43A1-96DA-5F5D43BDAE8E}" dt="2021-06-16T13:48:08.532" v="22" actId="1440"/>
          <ac:picMkLst>
            <pc:docMk/>
            <pc:sldMk cId="3542532323" sldId="387"/>
            <ac:picMk id="1028" creationId="{00000000-0000-0000-0000-000000000000}"/>
          </ac:picMkLst>
        </pc:picChg>
        <pc:picChg chg="mod">
          <ac:chgData name="Paula Alejandra Cuellar Rodriguez" userId="ef7188d006302e50" providerId="LiveId" clId="{AD05F06D-1538-43A1-96DA-5F5D43BDAE8E}" dt="2021-06-16T13:48:15.892" v="23" actId="1440"/>
          <ac:picMkLst>
            <pc:docMk/>
            <pc:sldMk cId="3542532323" sldId="387"/>
            <ac:picMk id="1032" creationId="{00000000-0000-0000-0000-000000000000}"/>
          </ac:picMkLst>
        </pc:picChg>
      </pc:sldChg>
      <pc:sldChg chg="modSp mod">
        <pc:chgData name="Paula Alejandra Cuellar Rodriguez" userId="ef7188d006302e50" providerId="LiveId" clId="{AD05F06D-1538-43A1-96DA-5F5D43BDAE8E}" dt="2021-06-16T14:27:49.547" v="316" actId="20577"/>
        <pc:sldMkLst>
          <pc:docMk/>
          <pc:sldMk cId="2816198981" sldId="388"/>
        </pc:sldMkLst>
        <pc:spChg chg="mod">
          <ac:chgData name="Paula Alejandra Cuellar Rodriguez" userId="ef7188d006302e50" providerId="LiveId" clId="{AD05F06D-1538-43A1-96DA-5F5D43BDAE8E}" dt="2021-06-16T14:27:49.547" v="316" actId="20577"/>
          <ac:spMkLst>
            <pc:docMk/>
            <pc:sldMk cId="2816198981" sldId="388"/>
            <ac:spMk id="2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6T14:27:44.593" v="312" actId="20577"/>
          <ac:spMkLst>
            <pc:docMk/>
            <pc:sldMk cId="2816198981" sldId="388"/>
            <ac:spMk id="8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6T14:27:46.809" v="314" actId="20577"/>
          <ac:spMkLst>
            <pc:docMk/>
            <pc:sldMk cId="2816198981" sldId="388"/>
            <ac:spMk id="11" creationId="{00000000-0000-0000-0000-000000000000}"/>
          </ac:spMkLst>
        </pc:spChg>
        <pc:picChg chg="mod">
          <ac:chgData name="Paula Alejandra Cuellar Rodriguez" userId="ef7188d006302e50" providerId="LiveId" clId="{AD05F06D-1538-43A1-96DA-5F5D43BDAE8E}" dt="2021-06-16T14:23:36.307" v="287" actId="1076"/>
          <ac:picMkLst>
            <pc:docMk/>
            <pc:sldMk cId="2816198981" sldId="388"/>
            <ac:picMk id="7" creationId="{00000000-0000-0000-0000-000000000000}"/>
          </ac:picMkLst>
        </pc:picChg>
        <pc:picChg chg="mod">
          <ac:chgData name="Paula Alejandra Cuellar Rodriguez" userId="ef7188d006302e50" providerId="LiveId" clId="{AD05F06D-1538-43A1-96DA-5F5D43BDAE8E}" dt="2021-06-16T14:23:19.435" v="285" actId="1076"/>
          <ac:picMkLst>
            <pc:docMk/>
            <pc:sldMk cId="2816198981" sldId="388"/>
            <ac:picMk id="1026" creationId="{00000000-0000-0000-0000-000000000000}"/>
          </ac:picMkLst>
        </pc:picChg>
        <pc:picChg chg="mod">
          <ac:chgData name="Paula Alejandra Cuellar Rodriguez" userId="ef7188d006302e50" providerId="LiveId" clId="{AD05F06D-1538-43A1-96DA-5F5D43BDAE8E}" dt="2021-06-16T14:23:40.397" v="289" actId="1076"/>
          <ac:picMkLst>
            <pc:docMk/>
            <pc:sldMk cId="2816198981" sldId="388"/>
            <ac:picMk id="1028" creationId="{00000000-0000-0000-0000-000000000000}"/>
          </ac:picMkLst>
        </pc:picChg>
      </pc:sldChg>
      <pc:sldChg chg="modSp mod">
        <pc:chgData name="Paula Alejandra Cuellar Rodriguez" userId="ef7188d006302e50" providerId="LiveId" clId="{AD05F06D-1538-43A1-96DA-5F5D43BDAE8E}" dt="2021-06-16T14:27:17.016" v="307" actId="2711"/>
        <pc:sldMkLst>
          <pc:docMk/>
          <pc:sldMk cId="551046574" sldId="389"/>
        </pc:sldMkLst>
        <pc:spChg chg="mod">
          <ac:chgData name="Paula Alejandra Cuellar Rodriguez" userId="ef7188d006302e50" providerId="LiveId" clId="{AD05F06D-1538-43A1-96DA-5F5D43BDAE8E}" dt="2021-06-16T14:27:17.016" v="307" actId="2711"/>
          <ac:spMkLst>
            <pc:docMk/>
            <pc:sldMk cId="551046574" sldId="389"/>
            <ac:spMk id="2" creationId="{00000000-0000-0000-0000-000000000000}"/>
          </ac:spMkLst>
        </pc:spChg>
        <pc:picChg chg="mod">
          <ac:chgData name="Paula Alejandra Cuellar Rodriguez" userId="ef7188d006302e50" providerId="LiveId" clId="{AD05F06D-1538-43A1-96DA-5F5D43BDAE8E}" dt="2021-06-16T13:48:36.417" v="25" actId="1440"/>
          <ac:picMkLst>
            <pc:docMk/>
            <pc:sldMk cId="551046574" sldId="389"/>
            <ac:picMk id="2050" creationId="{00000000-0000-0000-0000-000000000000}"/>
          </ac:picMkLst>
        </pc:picChg>
      </pc:sldChg>
      <pc:sldChg chg="modSp new del mod">
        <pc:chgData name="Paula Alejandra Cuellar Rodriguez" userId="ef7188d006302e50" providerId="LiveId" clId="{AD05F06D-1538-43A1-96DA-5F5D43BDAE8E}" dt="2021-06-16T13:49:09.441" v="34" actId="680"/>
        <pc:sldMkLst>
          <pc:docMk/>
          <pc:sldMk cId="2286481584" sldId="390"/>
        </pc:sldMkLst>
        <pc:spChg chg="mod">
          <ac:chgData name="Paula Alejandra Cuellar Rodriguez" userId="ef7188d006302e50" providerId="LiveId" clId="{AD05F06D-1538-43A1-96DA-5F5D43BDAE8E}" dt="2021-06-16T13:49:08.769" v="33" actId="20577"/>
          <ac:spMkLst>
            <pc:docMk/>
            <pc:sldMk cId="2286481584" sldId="390"/>
            <ac:spMk id="4" creationId="{C45A8D6C-ABE7-433F-A3AE-A453879D4510}"/>
          </ac:spMkLst>
        </pc:spChg>
      </pc:sldChg>
      <pc:sldChg chg="addSp delSp modSp add mod ord">
        <pc:chgData name="Paula Alejandra Cuellar Rodriguez" userId="ef7188d006302e50" providerId="LiveId" clId="{AD05F06D-1538-43A1-96DA-5F5D43BDAE8E}" dt="2021-06-21T18:25:05.121" v="684"/>
        <pc:sldMkLst>
          <pc:docMk/>
          <pc:sldMk cId="3701497807" sldId="390"/>
        </pc:sldMkLst>
        <pc:spChg chg="mod">
          <ac:chgData name="Paula Alejandra Cuellar Rodriguez" userId="ef7188d006302e50" providerId="LiveId" clId="{AD05F06D-1538-43A1-96DA-5F5D43BDAE8E}" dt="2021-06-16T15:16:03.179" v="408" actId="1076"/>
          <ac:spMkLst>
            <pc:docMk/>
            <pc:sldMk cId="3701497807" sldId="390"/>
            <ac:spMk id="2" creationId="{00000000-0000-0000-0000-000000000000}"/>
          </ac:spMkLst>
        </pc:spChg>
        <pc:spChg chg="del">
          <ac:chgData name="Paula Alejandra Cuellar Rodriguez" userId="ef7188d006302e50" providerId="LiveId" clId="{AD05F06D-1538-43A1-96DA-5F5D43BDAE8E}" dt="2021-06-16T13:49:31.524" v="56" actId="478"/>
          <ac:spMkLst>
            <pc:docMk/>
            <pc:sldMk cId="3701497807" sldId="390"/>
            <ac:spMk id="3" creationId="{00000000-0000-0000-0000-000000000000}"/>
          </ac:spMkLst>
        </pc:spChg>
        <pc:spChg chg="add del mod">
          <ac:chgData name="Paula Alejandra Cuellar Rodriguez" userId="ef7188d006302e50" providerId="LiveId" clId="{AD05F06D-1538-43A1-96DA-5F5D43BDAE8E}" dt="2021-06-21T17:32:16.474" v="486" actId="478"/>
          <ac:spMkLst>
            <pc:docMk/>
            <pc:sldMk cId="3701497807" sldId="390"/>
            <ac:spMk id="8" creationId="{06EF46E1-502B-49A8-8050-2F0D2A48D5C2}"/>
          </ac:spMkLst>
        </pc:spChg>
        <pc:spChg chg="add del mod">
          <ac:chgData name="Paula Alejandra Cuellar Rodriguez" userId="ef7188d006302e50" providerId="LiveId" clId="{AD05F06D-1538-43A1-96DA-5F5D43BDAE8E}" dt="2021-06-16T15:12:39.254" v="395" actId="478"/>
          <ac:spMkLst>
            <pc:docMk/>
            <pc:sldMk cId="3701497807" sldId="390"/>
            <ac:spMk id="8" creationId="{6EF07D7D-5686-456F-8F7B-E63D67B35989}"/>
          </ac:spMkLst>
        </pc:spChg>
        <pc:spChg chg="add del mod">
          <ac:chgData name="Paula Alejandra Cuellar Rodriguez" userId="ef7188d006302e50" providerId="LiveId" clId="{AD05F06D-1538-43A1-96DA-5F5D43BDAE8E}" dt="2021-06-16T15:12:45.286" v="400" actId="478"/>
          <ac:spMkLst>
            <pc:docMk/>
            <pc:sldMk cId="3701497807" sldId="390"/>
            <ac:spMk id="9" creationId="{1D8D4A07-1C83-4866-B840-D51D0EC18711}"/>
          </ac:spMkLst>
        </pc:spChg>
        <pc:picChg chg="add mod">
          <ac:chgData name="Paula Alejandra Cuellar Rodriguez" userId="ef7188d006302e50" providerId="LiveId" clId="{AD05F06D-1538-43A1-96DA-5F5D43BDAE8E}" dt="2021-06-16T15:15:58.101" v="407" actId="1076"/>
          <ac:picMkLst>
            <pc:docMk/>
            <pc:sldMk cId="3701497807" sldId="390"/>
            <ac:picMk id="7" creationId="{2C963E18-7F10-4AC3-AE74-E19EAE4045CC}"/>
          </ac:picMkLst>
        </pc:picChg>
        <pc:picChg chg="add del mod modCrop">
          <ac:chgData name="Paula Alejandra Cuellar Rodriguez" userId="ef7188d006302e50" providerId="LiveId" clId="{AD05F06D-1538-43A1-96DA-5F5D43BDAE8E}" dt="2021-06-16T15:12:40.602" v="397" actId="478"/>
          <ac:picMkLst>
            <pc:docMk/>
            <pc:sldMk cId="3701497807" sldId="390"/>
            <ac:picMk id="12" creationId="{5D3CA688-3954-4236-B5AF-4B14FAFD9FE2}"/>
          </ac:picMkLst>
        </pc:picChg>
        <pc:picChg chg="add del mod">
          <ac:chgData name="Paula Alejandra Cuellar Rodriguez" userId="ef7188d006302e50" providerId="LiveId" clId="{AD05F06D-1538-43A1-96DA-5F5D43BDAE8E}" dt="2021-06-16T15:12:42.112" v="398" actId="478"/>
          <ac:picMkLst>
            <pc:docMk/>
            <pc:sldMk cId="3701497807" sldId="390"/>
            <ac:picMk id="14" creationId="{37DA39C1-1A91-4040-94D0-ADE4BDF8D4FF}"/>
          </ac:picMkLst>
        </pc:picChg>
        <pc:picChg chg="add del mod">
          <ac:chgData name="Paula Alejandra Cuellar Rodriguez" userId="ef7188d006302e50" providerId="LiveId" clId="{AD05F06D-1538-43A1-96DA-5F5D43BDAE8E}" dt="2021-06-16T15:15:55.022" v="406" actId="478"/>
          <ac:picMkLst>
            <pc:docMk/>
            <pc:sldMk cId="3701497807" sldId="390"/>
            <ac:picMk id="16" creationId="{0F4052B4-7FA8-4A37-BCFA-4C7B70FCAF11}"/>
          </ac:picMkLst>
        </pc:picChg>
        <pc:picChg chg="del">
          <ac:chgData name="Paula Alejandra Cuellar Rodriguez" userId="ef7188d006302e50" providerId="LiveId" clId="{AD05F06D-1538-43A1-96DA-5F5D43BDAE8E}" dt="2021-06-16T13:49:16.397" v="36" actId="478"/>
          <ac:picMkLst>
            <pc:docMk/>
            <pc:sldMk cId="3701497807" sldId="390"/>
            <ac:picMk id="2050" creationId="{00000000-0000-0000-0000-000000000000}"/>
          </ac:picMkLst>
        </pc:picChg>
      </pc:sldChg>
      <pc:sldChg chg="addSp delSp modSp add del mod ord">
        <pc:chgData name="Paula Alejandra Cuellar Rodriguez" userId="ef7188d006302e50" providerId="LiveId" clId="{AD05F06D-1538-43A1-96DA-5F5D43BDAE8E}" dt="2021-06-21T17:34:23.776" v="530"/>
        <pc:sldMkLst>
          <pc:docMk/>
          <pc:sldMk cId="2389016124" sldId="391"/>
        </pc:sldMkLst>
        <pc:spChg chg="mod">
          <ac:chgData name="Paula Alejandra Cuellar Rodriguez" userId="ef7188d006302e50" providerId="LiveId" clId="{AD05F06D-1538-43A1-96DA-5F5D43BDAE8E}" dt="2021-06-16T14:26:48.418" v="303" actId="2711"/>
          <ac:spMkLst>
            <pc:docMk/>
            <pc:sldMk cId="2389016124" sldId="391"/>
            <ac:spMk id="2" creationId="{00000000-0000-0000-0000-000000000000}"/>
          </ac:spMkLst>
        </pc:spChg>
        <pc:spChg chg="del">
          <ac:chgData name="Paula Alejandra Cuellar Rodriguez" userId="ef7188d006302e50" providerId="LiveId" clId="{AD05F06D-1538-43A1-96DA-5F5D43BDAE8E}" dt="2021-06-16T13:50:54.455" v="113" actId="478"/>
          <ac:spMkLst>
            <pc:docMk/>
            <pc:sldMk cId="2389016124" sldId="391"/>
            <ac:spMk id="8" creationId="{6EF07D7D-5686-456F-8F7B-E63D67B35989}"/>
          </ac:spMkLst>
        </pc:spChg>
        <pc:spChg chg="del">
          <ac:chgData name="Paula Alejandra Cuellar Rodriguez" userId="ef7188d006302e50" providerId="LiveId" clId="{AD05F06D-1538-43A1-96DA-5F5D43BDAE8E}" dt="2021-06-16T13:50:55.424" v="114" actId="478"/>
          <ac:spMkLst>
            <pc:docMk/>
            <pc:sldMk cId="2389016124" sldId="391"/>
            <ac:spMk id="9" creationId="{1D8D4A07-1C83-4866-B840-D51D0EC18711}"/>
          </ac:spMkLst>
        </pc:spChg>
        <pc:picChg chg="add mod">
          <ac:chgData name="Paula Alejandra Cuellar Rodriguez" userId="ef7188d006302e50" providerId="LiveId" clId="{AD05F06D-1538-43A1-96DA-5F5D43BDAE8E}" dt="2021-06-16T15:05:04.040" v="326"/>
          <ac:picMkLst>
            <pc:docMk/>
            <pc:sldMk cId="2389016124" sldId="391"/>
            <ac:picMk id="4" creationId="{27234F36-CA28-4835-9102-4664BEC40D13}"/>
          </ac:picMkLst>
        </pc:picChg>
      </pc:sldChg>
      <pc:sldChg chg="addSp modSp add mod ord">
        <pc:chgData name="Paula Alejandra Cuellar Rodriguez" userId="ef7188d006302e50" providerId="LiveId" clId="{AD05F06D-1538-43A1-96DA-5F5D43BDAE8E}" dt="2021-06-21T17:34:35.633" v="534"/>
        <pc:sldMkLst>
          <pc:docMk/>
          <pc:sldMk cId="160164466" sldId="392"/>
        </pc:sldMkLst>
        <pc:spChg chg="mod">
          <ac:chgData name="Paula Alejandra Cuellar Rodriguez" userId="ef7188d006302e50" providerId="LiveId" clId="{AD05F06D-1538-43A1-96DA-5F5D43BDAE8E}" dt="2021-06-16T14:26:36.241" v="301" actId="2711"/>
          <ac:spMkLst>
            <pc:docMk/>
            <pc:sldMk cId="160164466" sldId="392"/>
            <ac:spMk id="2" creationId="{00000000-0000-0000-0000-000000000000}"/>
          </ac:spMkLst>
        </pc:spChg>
        <pc:spChg chg="add mod">
          <ac:chgData name="Paula Alejandra Cuellar Rodriguez" userId="ef7188d006302e50" providerId="LiveId" clId="{AD05F06D-1538-43A1-96DA-5F5D43BDAE8E}" dt="2021-06-16T14:26:43.131" v="302" actId="2711"/>
          <ac:spMkLst>
            <pc:docMk/>
            <pc:sldMk cId="160164466" sldId="392"/>
            <ac:spMk id="7" creationId="{8E06224F-9A1E-48F6-92F7-C01E41C12186}"/>
          </ac:spMkLst>
        </pc:spChg>
        <pc:picChg chg="add mod">
          <ac:chgData name="Paula Alejandra Cuellar Rodriguez" userId="ef7188d006302e50" providerId="LiveId" clId="{AD05F06D-1538-43A1-96DA-5F5D43BDAE8E}" dt="2021-06-16T15:05:13.672" v="327"/>
          <ac:picMkLst>
            <pc:docMk/>
            <pc:sldMk cId="160164466" sldId="392"/>
            <ac:picMk id="4" creationId="{5286FBF1-AD11-4BFB-9777-45561A802CFB}"/>
          </ac:picMkLst>
        </pc:picChg>
        <pc:picChg chg="add mod modCrop">
          <ac:chgData name="Paula Alejandra Cuellar Rodriguez" userId="ef7188d006302e50" providerId="LiveId" clId="{AD05F06D-1538-43A1-96DA-5F5D43BDAE8E}" dt="2021-06-16T15:05:19.410" v="328"/>
          <ac:picMkLst>
            <pc:docMk/>
            <pc:sldMk cId="160164466" sldId="392"/>
            <ac:picMk id="9" creationId="{DAB9D36A-CE4A-4563-AA64-5E8F22B7F148}"/>
          </ac:picMkLst>
        </pc:picChg>
      </pc:sldChg>
      <pc:sldChg chg="addSp delSp modSp add mod ord">
        <pc:chgData name="Paula Alejandra Cuellar Rodriguez" userId="ef7188d006302e50" providerId="LiveId" clId="{AD05F06D-1538-43A1-96DA-5F5D43BDAE8E}" dt="2021-06-21T18:10:09.197" v="555"/>
        <pc:sldMkLst>
          <pc:docMk/>
          <pc:sldMk cId="77296328" sldId="393"/>
        </pc:sldMkLst>
        <pc:spChg chg="mod">
          <ac:chgData name="Paula Alejandra Cuellar Rodriguez" userId="ef7188d006302e50" providerId="LiveId" clId="{AD05F06D-1538-43A1-96DA-5F5D43BDAE8E}" dt="2021-06-16T14:26:20.920" v="300" actId="113"/>
          <ac:spMkLst>
            <pc:docMk/>
            <pc:sldMk cId="77296328" sldId="393"/>
            <ac:spMk id="2" creationId="{00000000-0000-0000-0000-000000000000}"/>
          </ac:spMkLst>
        </pc:spChg>
        <pc:spChg chg="del mod">
          <ac:chgData name="Paula Alejandra Cuellar Rodriguez" userId="ef7188d006302e50" providerId="LiveId" clId="{AD05F06D-1538-43A1-96DA-5F5D43BDAE8E}" dt="2021-06-16T14:02:25.163" v="195" actId="478"/>
          <ac:spMkLst>
            <pc:docMk/>
            <pc:sldMk cId="77296328" sldId="393"/>
            <ac:spMk id="7" creationId="{8E06224F-9A1E-48F6-92F7-C01E41C12186}"/>
          </ac:spMkLst>
        </pc:spChg>
        <pc:picChg chg="add del mod">
          <ac:chgData name="Paula Alejandra Cuellar Rodriguez" userId="ef7188d006302e50" providerId="LiveId" clId="{AD05F06D-1538-43A1-96DA-5F5D43BDAE8E}" dt="2021-06-16T14:18:35.706" v="276" actId="478"/>
          <ac:picMkLst>
            <pc:docMk/>
            <pc:sldMk cId="77296328" sldId="393"/>
            <ac:picMk id="4" creationId="{ED0E74C9-8BEB-44A4-9660-0FAF311DDBC1}"/>
          </ac:picMkLst>
        </pc:picChg>
        <pc:picChg chg="add mod">
          <ac:chgData name="Paula Alejandra Cuellar Rodriguez" userId="ef7188d006302e50" providerId="LiveId" clId="{AD05F06D-1538-43A1-96DA-5F5D43BDAE8E}" dt="2021-06-16T14:24:48.320" v="296"/>
          <ac:picMkLst>
            <pc:docMk/>
            <pc:sldMk cId="77296328" sldId="393"/>
            <ac:picMk id="9" creationId="{F9F9147D-0525-4253-8597-B00CF73D5EF1}"/>
          </ac:picMkLst>
        </pc:picChg>
      </pc:sldChg>
      <pc:sldChg chg="add del">
        <pc:chgData name="Paula Alejandra Cuellar Rodriguez" userId="ef7188d006302e50" providerId="LiveId" clId="{AD05F06D-1538-43A1-96DA-5F5D43BDAE8E}" dt="2021-06-16T14:11:38.082" v="211" actId="2696"/>
        <pc:sldMkLst>
          <pc:docMk/>
          <pc:sldMk cId="1895974314" sldId="394"/>
        </pc:sldMkLst>
      </pc:sldChg>
      <pc:sldChg chg="addSp delSp modSp add mod ord">
        <pc:chgData name="Paula Alejandra Cuellar Rodriguez" userId="ef7188d006302e50" providerId="LiveId" clId="{AD05F06D-1538-43A1-96DA-5F5D43BDAE8E}" dt="2021-06-21T18:13:59.396" v="682" actId="1076"/>
        <pc:sldMkLst>
          <pc:docMk/>
          <pc:sldMk cId="3402421009" sldId="394"/>
        </pc:sldMkLst>
        <pc:spChg chg="del mod">
          <ac:chgData name="Paula Alejandra Cuellar Rodriguez" userId="ef7188d006302e50" providerId="LiveId" clId="{AD05F06D-1538-43A1-96DA-5F5D43BDAE8E}" dt="2021-06-21T18:09:31.720" v="547" actId="478"/>
          <ac:spMkLst>
            <pc:docMk/>
            <pc:sldMk cId="3402421009" sldId="394"/>
            <ac:spMk id="2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21T18:13:57.365" v="681" actId="1076"/>
          <ac:spMkLst>
            <pc:docMk/>
            <pc:sldMk cId="3402421009" sldId="394"/>
            <ac:spMk id="7" creationId="{8E06224F-9A1E-48F6-92F7-C01E41C12186}"/>
          </ac:spMkLst>
        </pc:spChg>
        <pc:spChg chg="del">
          <ac:chgData name="Paula Alejandra Cuellar Rodriguez" userId="ef7188d006302e50" providerId="LiveId" clId="{AD05F06D-1538-43A1-96DA-5F5D43BDAE8E}" dt="2021-06-16T15:10:16.337" v="387" actId="478"/>
          <ac:spMkLst>
            <pc:docMk/>
            <pc:sldMk cId="3402421009" sldId="394"/>
            <ac:spMk id="10" creationId="{00000000-0000-0000-0000-000000000000}"/>
          </ac:spMkLst>
        </pc:spChg>
        <pc:picChg chg="del">
          <ac:chgData name="Paula Alejandra Cuellar Rodriguez" userId="ef7188d006302e50" providerId="LiveId" clId="{AD05F06D-1538-43A1-96DA-5F5D43BDAE8E}" dt="2021-06-16T15:05:50.949" v="330" actId="478"/>
          <ac:picMkLst>
            <pc:docMk/>
            <pc:sldMk cId="3402421009" sldId="394"/>
            <ac:picMk id="4" creationId="{5286FBF1-AD11-4BFB-9777-45561A802CFB}"/>
          </ac:picMkLst>
        </pc:picChg>
        <pc:picChg chg="add del mod">
          <ac:chgData name="Paula Alejandra Cuellar Rodriguez" userId="ef7188d006302e50" providerId="LiveId" clId="{AD05F06D-1538-43A1-96DA-5F5D43BDAE8E}" dt="2021-06-21T18:09:29.268" v="546" actId="478"/>
          <ac:picMkLst>
            <pc:docMk/>
            <pc:sldMk cId="3402421009" sldId="394"/>
            <ac:picMk id="8" creationId="{5136D0E2-3962-4EA5-B2F5-B94C04B49D1C}"/>
          </ac:picMkLst>
        </pc:picChg>
        <pc:picChg chg="del">
          <ac:chgData name="Paula Alejandra Cuellar Rodriguez" userId="ef7188d006302e50" providerId="LiveId" clId="{AD05F06D-1538-43A1-96DA-5F5D43BDAE8E}" dt="2021-06-16T15:05:52.123" v="331" actId="478"/>
          <ac:picMkLst>
            <pc:docMk/>
            <pc:sldMk cId="3402421009" sldId="394"/>
            <ac:picMk id="9" creationId="{DAB9D36A-CE4A-4563-AA64-5E8F22B7F148}"/>
          </ac:picMkLst>
        </pc:picChg>
        <pc:picChg chg="add mod">
          <ac:chgData name="Paula Alejandra Cuellar Rodriguez" userId="ef7188d006302e50" providerId="LiveId" clId="{AD05F06D-1538-43A1-96DA-5F5D43BDAE8E}" dt="2021-06-21T18:13:59.396" v="682" actId="1076"/>
          <ac:picMkLst>
            <pc:docMk/>
            <pc:sldMk cId="3402421009" sldId="394"/>
            <ac:picMk id="12" creationId="{E41D19C3-6D89-4059-8665-08C64199FB35}"/>
          </ac:picMkLst>
        </pc:picChg>
      </pc:sldChg>
      <pc:sldChg chg="delSp modSp add mod ord">
        <pc:chgData name="Paula Alejandra Cuellar Rodriguez" userId="ef7188d006302e50" providerId="LiveId" clId="{AD05F06D-1538-43A1-96DA-5F5D43BDAE8E}" dt="2021-06-21T18:25:14.231" v="688"/>
        <pc:sldMkLst>
          <pc:docMk/>
          <pc:sldMk cId="524894673" sldId="395"/>
        </pc:sldMkLst>
        <pc:spChg chg="del">
          <ac:chgData name="Paula Alejandra Cuellar Rodriguez" userId="ef7188d006302e50" providerId="LiveId" clId="{AD05F06D-1538-43A1-96DA-5F5D43BDAE8E}" dt="2021-06-16T15:24:20.299" v="426" actId="478"/>
          <ac:spMkLst>
            <pc:docMk/>
            <pc:sldMk cId="524894673" sldId="395"/>
            <ac:spMk id="2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6T15:24:56.978" v="435" actId="1076"/>
          <ac:spMkLst>
            <pc:docMk/>
            <pc:sldMk cId="524894673" sldId="395"/>
            <ac:spMk id="8" creationId="{6EF07D7D-5686-456F-8F7B-E63D67B35989}"/>
          </ac:spMkLst>
        </pc:spChg>
        <pc:spChg chg="mod">
          <ac:chgData name="Paula Alejandra Cuellar Rodriguez" userId="ef7188d006302e50" providerId="LiveId" clId="{AD05F06D-1538-43A1-96DA-5F5D43BDAE8E}" dt="2021-06-16T15:25:03.661" v="438" actId="1076"/>
          <ac:spMkLst>
            <pc:docMk/>
            <pc:sldMk cId="524894673" sldId="395"/>
            <ac:spMk id="9" creationId="{1D8D4A07-1C83-4866-B840-D51D0EC18711}"/>
          </ac:spMkLst>
        </pc:spChg>
        <pc:picChg chg="del">
          <ac:chgData name="Paula Alejandra Cuellar Rodriguez" userId="ef7188d006302e50" providerId="LiveId" clId="{AD05F06D-1538-43A1-96DA-5F5D43BDAE8E}" dt="2021-06-16T15:24:19.395" v="425" actId="478"/>
          <ac:picMkLst>
            <pc:docMk/>
            <pc:sldMk cId="524894673" sldId="395"/>
            <ac:picMk id="7" creationId="{2C963E18-7F10-4AC3-AE74-E19EAE4045CC}"/>
          </ac:picMkLst>
        </pc:picChg>
        <pc:picChg chg="mod">
          <ac:chgData name="Paula Alejandra Cuellar Rodriguez" userId="ef7188d006302e50" providerId="LiveId" clId="{AD05F06D-1538-43A1-96DA-5F5D43BDAE8E}" dt="2021-06-16T15:24:59.351" v="436" actId="1076"/>
          <ac:picMkLst>
            <pc:docMk/>
            <pc:sldMk cId="524894673" sldId="395"/>
            <ac:picMk id="12" creationId="{5D3CA688-3954-4236-B5AF-4B14FAFD9FE2}"/>
          </ac:picMkLst>
        </pc:picChg>
        <pc:picChg chg="mod">
          <ac:chgData name="Paula Alejandra Cuellar Rodriguez" userId="ef7188d006302e50" providerId="LiveId" clId="{AD05F06D-1538-43A1-96DA-5F5D43BDAE8E}" dt="2021-06-16T15:25:01.632" v="437" actId="1076"/>
          <ac:picMkLst>
            <pc:docMk/>
            <pc:sldMk cId="524894673" sldId="395"/>
            <ac:picMk id="14" creationId="{37DA39C1-1A91-4040-94D0-ADE4BDF8D4FF}"/>
          </ac:picMkLst>
        </pc:picChg>
      </pc:sldChg>
      <pc:sldChg chg="addSp delSp modSp add mod ord">
        <pc:chgData name="Paula Alejandra Cuellar Rodriguez" userId="ef7188d006302e50" providerId="LiveId" clId="{AD05F06D-1538-43A1-96DA-5F5D43BDAE8E}" dt="2021-06-30T12:58:45.423" v="697" actId="14100"/>
        <pc:sldMkLst>
          <pc:docMk/>
          <pc:sldMk cId="604351358" sldId="396"/>
        </pc:sldMkLst>
        <pc:spChg chg="del">
          <ac:chgData name="Paula Alejandra Cuellar Rodriguez" userId="ef7188d006302e50" providerId="LiveId" clId="{AD05F06D-1538-43A1-96DA-5F5D43BDAE8E}" dt="2021-06-16T15:16:07.572" v="410" actId="478"/>
          <ac:spMkLst>
            <pc:docMk/>
            <pc:sldMk cId="604351358" sldId="396"/>
            <ac:spMk id="2" creationId="{00000000-0000-0000-0000-000000000000}"/>
          </ac:spMkLst>
        </pc:spChg>
        <pc:picChg chg="add mod">
          <ac:chgData name="Paula Alejandra Cuellar Rodriguez" userId="ef7188d006302e50" providerId="LiveId" clId="{AD05F06D-1538-43A1-96DA-5F5D43BDAE8E}" dt="2021-06-30T12:54:47.336" v="693" actId="14100"/>
          <ac:picMkLst>
            <pc:docMk/>
            <pc:sldMk cId="604351358" sldId="396"/>
            <ac:picMk id="3" creationId="{4843764B-2E26-4579-B152-E4647D01B2C8}"/>
          </ac:picMkLst>
        </pc:picChg>
        <pc:picChg chg="add del mod">
          <ac:chgData name="Paula Alejandra Cuellar Rodriguez" userId="ef7188d006302e50" providerId="LiveId" clId="{AD05F06D-1538-43A1-96DA-5F5D43BDAE8E}" dt="2021-06-30T12:58:39.041" v="694" actId="478"/>
          <ac:picMkLst>
            <pc:docMk/>
            <pc:sldMk cId="604351358" sldId="396"/>
            <ac:picMk id="4" creationId="{3992194B-FD18-4B3D-B179-605B7A87BD4A}"/>
          </ac:picMkLst>
        </pc:picChg>
        <pc:picChg chg="del">
          <ac:chgData name="Paula Alejandra Cuellar Rodriguez" userId="ef7188d006302e50" providerId="LiveId" clId="{AD05F06D-1538-43A1-96DA-5F5D43BDAE8E}" dt="2021-06-16T15:16:05.952" v="409" actId="478"/>
          <ac:picMkLst>
            <pc:docMk/>
            <pc:sldMk cId="604351358" sldId="396"/>
            <ac:picMk id="7" creationId="{2C963E18-7F10-4AC3-AE74-E19EAE4045CC}"/>
          </ac:picMkLst>
        </pc:picChg>
        <pc:picChg chg="add mod">
          <ac:chgData name="Paula Alejandra Cuellar Rodriguez" userId="ef7188d006302e50" providerId="LiveId" clId="{AD05F06D-1538-43A1-96DA-5F5D43BDAE8E}" dt="2021-06-30T12:58:45.423" v="697" actId="14100"/>
          <ac:picMkLst>
            <pc:docMk/>
            <pc:sldMk cId="604351358" sldId="396"/>
            <ac:picMk id="8" creationId="{4D4F98F5-A783-411A-8AF5-B7AAA70DB24F}"/>
          </ac:picMkLst>
        </pc:picChg>
        <pc:picChg chg="add del mod">
          <ac:chgData name="Paula Alejandra Cuellar Rodriguez" userId="ef7188d006302e50" providerId="LiveId" clId="{AD05F06D-1538-43A1-96DA-5F5D43BDAE8E}" dt="2021-06-30T12:54:35.085" v="689" actId="478"/>
          <ac:picMkLst>
            <pc:docMk/>
            <pc:sldMk cId="604351358" sldId="396"/>
            <ac:picMk id="16" creationId="{0F4052B4-7FA8-4A37-BCFA-4C7B70FCAF11}"/>
          </ac:picMkLst>
        </pc:picChg>
      </pc:sldChg>
      <pc:sldChg chg="addSp delSp modSp add mod ord">
        <pc:chgData name="Paula Alejandra Cuellar Rodriguez" userId="ef7188d006302e50" providerId="LiveId" clId="{AD05F06D-1538-43A1-96DA-5F5D43BDAE8E}" dt="2021-06-21T17:34:14.073" v="528"/>
        <pc:sldMkLst>
          <pc:docMk/>
          <pc:sldMk cId="577035524" sldId="397"/>
        </pc:sldMkLst>
        <pc:spChg chg="del">
          <ac:chgData name="Paula Alejandra Cuellar Rodriguez" userId="ef7188d006302e50" providerId="LiveId" clId="{AD05F06D-1538-43A1-96DA-5F5D43BDAE8E}" dt="2021-06-17T20:08:56.043" v="442" actId="478"/>
          <ac:spMkLst>
            <pc:docMk/>
            <pc:sldMk cId="577035524" sldId="397"/>
            <ac:spMk id="2" creationId="{00000000-0000-0000-0000-000000000000}"/>
          </ac:spMkLst>
        </pc:spChg>
        <pc:spChg chg="mod">
          <ac:chgData name="Paula Alejandra Cuellar Rodriguez" userId="ef7188d006302e50" providerId="LiveId" clId="{AD05F06D-1538-43A1-96DA-5F5D43BDAE8E}" dt="2021-06-17T20:10:11.844" v="476" actId="1076"/>
          <ac:spMkLst>
            <pc:docMk/>
            <pc:sldMk cId="577035524" sldId="397"/>
            <ac:spMk id="7" creationId="{8E06224F-9A1E-48F6-92F7-C01E41C12186}"/>
          </ac:spMkLst>
        </pc:spChg>
        <pc:picChg chg="add mod modCrop">
          <ac:chgData name="Paula Alejandra Cuellar Rodriguez" userId="ef7188d006302e50" providerId="LiveId" clId="{AD05F06D-1538-43A1-96DA-5F5D43BDAE8E}" dt="2021-06-17T20:10:21.567" v="477" actId="1440"/>
          <ac:picMkLst>
            <pc:docMk/>
            <pc:sldMk cId="577035524" sldId="397"/>
            <ac:picMk id="4" creationId="{BA5FA51A-E7E3-42AE-9004-63153BD48B9D}"/>
          </ac:picMkLst>
        </pc:picChg>
        <pc:picChg chg="del">
          <ac:chgData name="Paula Alejandra Cuellar Rodriguez" userId="ef7188d006302e50" providerId="LiveId" clId="{AD05F06D-1538-43A1-96DA-5F5D43BDAE8E}" dt="2021-06-17T20:08:54.303" v="440" actId="478"/>
          <ac:picMkLst>
            <pc:docMk/>
            <pc:sldMk cId="577035524" sldId="397"/>
            <ac:picMk id="8" creationId="{5136D0E2-3962-4EA5-B2F5-B94C04B49D1C}"/>
          </ac:picMkLst>
        </pc:picChg>
        <pc:picChg chg="del">
          <ac:chgData name="Paula Alejandra Cuellar Rodriguez" userId="ef7188d006302e50" providerId="LiveId" clId="{AD05F06D-1538-43A1-96DA-5F5D43BDAE8E}" dt="2021-06-17T20:08:55.058" v="441" actId="478"/>
          <ac:picMkLst>
            <pc:docMk/>
            <pc:sldMk cId="577035524" sldId="397"/>
            <ac:picMk id="12" creationId="{E41D19C3-6D89-4059-8665-08C64199FB35}"/>
          </ac:picMkLst>
        </pc:picChg>
      </pc:sldChg>
      <pc:sldChg chg="delSp modSp add mod">
        <pc:chgData name="Paula Alejandra Cuellar Rodriguez" userId="ef7188d006302e50" providerId="LiveId" clId="{AD05F06D-1538-43A1-96DA-5F5D43BDAE8E}" dt="2021-06-21T18:09:11.403" v="544" actId="1076"/>
        <pc:sldMkLst>
          <pc:docMk/>
          <pc:sldMk cId="3072215300" sldId="398"/>
        </pc:sldMkLst>
        <pc:spChg chg="mod">
          <ac:chgData name="Paula Alejandra Cuellar Rodriguez" userId="ef7188d006302e50" providerId="LiveId" clId="{AD05F06D-1538-43A1-96DA-5F5D43BDAE8E}" dt="2021-06-21T18:09:11.403" v="544" actId="1076"/>
          <ac:spMkLst>
            <pc:docMk/>
            <pc:sldMk cId="3072215300" sldId="398"/>
            <ac:spMk id="2" creationId="{00000000-0000-0000-0000-000000000000}"/>
          </ac:spMkLst>
        </pc:spChg>
        <pc:picChg chg="del">
          <ac:chgData name="Paula Alejandra Cuellar Rodriguez" userId="ef7188d006302e50" providerId="LiveId" clId="{AD05F06D-1538-43A1-96DA-5F5D43BDAE8E}" dt="2021-06-21T17:32:23.653" v="488" actId="478"/>
          <ac:picMkLst>
            <pc:docMk/>
            <pc:sldMk cId="3072215300" sldId="398"/>
            <ac:picMk id="2050" creationId="{00000000-0000-0000-0000-000000000000}"/>
          </ac:picMkLst>
        </pc:picChg>
      </pc:sldChg>
      <pc:sldChg chg="delSp modSp add mod ord">
        <pc:chgData name="Paula Alejandra Cuellar Rodriguez" userId="ef7188d006302e50" providerId="LiveId" clId="{AD05F06D-1538-43A1-96DA-5F5D43BDAE8E}" dt="2021-06-21T18:11:27.488" v="644" actId="313"/>
        <pc:sldMkLst>
          <pc:docMk/>
          <pc:sldMk cId="2668923928" sldId="399"/>
        </pc:sldMkLst>
        <pc:spChg chg="mod">
          <ac:chgData name="Paula Alejandra Cuellar Rodriguez" userId="ef7188d006302e50" providerId="LiveId" clId="{AD05F06D-1538-43A1-96DA-5F5D43BDAE8E}" dt="2021-06-21T18:11:27.488" v="644" actId="313"/>
          <ac:spMkLst>
            <pc:docMk/>
            <pc:sldMk cId="2668923928" sldId="399"/>
            <ac:spMk id="2" creationId="{00000000-0000-0000-0000-000000000000}"/>
          </ac:spMkLst>
        </pc:spChg>
        <pc:spChg chg="del">
          <ac:chgData name="Paula Alejandra Cuellar Rodriguez" userId="ef7188d006302e50" providerId="LiveId" clId="{AD05F06D-1538-43A1-96DA-5F5D43BDAE8E}" dt="2021-06-21T18:10:28.129" v="557" actId="478"/>
          <ac:spMkLst>
            <pc:docMk/>
            <pc:sldMk cId="2668923928" sldId="399"/>
            <ac:spMk id="7" creationId="{8E06224F-9A1E-48F6-92F7-C01E41C12186}"/>
          </ac:spMkLst>
        </pc:spChg>
        <pc:picChg chg="mod">
          <ac:chgData name="Paula Alejandra Cuellar Rodriguez" userId="ef7188d006302e50" providerId="LiveId" clId="{AD05F06D-1538-43A1-96DA-5F5D43BDAE8E}" dt="2021-06-21T18:11:10.046" v="627" actId="1076"/>
          <ac:picMkLst>
            <pc:docMk/>
            <pc:sldMk cId="2668923928" sldId="399"/>
            <ac:picMk id="8" creationId="{5136D0E2-3962-4EA5-B2F5-B94C04B49D1C}"/>
          </ac:picMkLst>
        </pc:picChg>
        <pc:picChg chg="del">
          <ac:chgData name="Paula Alejandra Cuellar Rodriguez" userId="ef7188d006302e50" providerId="LiveId" clId="{AD05F06D-1538-43A1-96DA-5F5D43BDAE8E}" dt="2021-06-21T18:10:23.212" v="556" actId="478"/>
          <ac:picMkLst>
            <pc:docMk/>
            <pc:sldMk cId="2668923928" sldId="399"/>
            <ac:picMk id="12" creationId="{E41D19C3-6D89-4059-8665-08C64199FB35}"/>
          </ac:picMkLst>
        </pc:picChg>
      </pc:sldChg>
      <pc:sldChg chg="addSp delSp modSp add mod">
        <pc:chgData name="Paula Alejandra Cuellar Rodriguez" userId="ef7188d006302e50" providerId="LiveId" clId="{AD05F06D-1538-43A1-96DA-5F5D43BDAE8E}" dt="2021-06-21T18:12:34.387" v="680" actId="1076"/>
        <pc:sldMkLst>
          <pc:docMk/>
          <pc:sldMk cId="4178961040" sldId="400"/>
        </pc:sldMkLst>
        <pc:spChg chg="mod">
          <ac:chgData name="Paula Alejandra Cuellar Rodriguez" userId="ef7188d006302e50" providerId="LiveId" clId="{AD05F06D-1538-43A1-96DA-5F5D43BDAE8E}" dt="2021-06-21T18:12:15.244" v="675" actId="20577"/>
          <ac:spMkLst>
            <pc:docMk/>
            <pc:sldMk cId="4178961040" sldId="400"/>
            <ac:spMk id="2" creationId="{00000000-0000-0000-0000-000000000000}"/>
          </ac:spMkLst>
        </pc:spChg>
        <pc:picChg chg="add mod">
          <ac:chgData name="Paula Alejandra Cuellar Rodriguez" userId="ef7188d006302e50" providerId="LiveId" clId="{AD05F06D-1538-43A1-96DA-5F5D43BDAE8E}" dt="2021-06-21T18:12:34.387" v="680" actId="1076"/>
          <ac:picMkLst>
            <pc:docMk/>
            <pc:sldMk cId="4178961040" sldId="400"/>
            <ac:picMk id="7" creationId="{42DBC170-95A1-48AE-BB3A-B78645247C2E}"/>
          </ac:picMkLst>
        </pc:picChg>
        <pc:picChg chg="del">
          <ac:chgData name="Paula Alejandra Cuellar Rodriguez" userId="ef7188d006302e50" providerId="LiveId" clId="{AD05F06D-1538-43A1-96DA-5F5D43BDAE8E}" dt="2021-06-21T18:12:30.317" v="677" actId="478"/>
          <ac:picMkLst>
            <pc:docMk/>
            <pc:sldMk cId="4178961040" sldId="400"/>
            <ac:picMk id="8" creationId="{5136D0E2-3962-4EA5-B2F5-B94C04B49D1C}"/>
          </ac:picMkLst>
        </pc:picChg>
      </pc:sldChg>
      <pc:sldChg chg="addSp delSp modSp add mod">
        <pc:chgData name="Paula Alejandra Cuellar Rodriguez" userId="ef7188d006302e50" providerId="LiveId" clId="{AD05F06D-1538-43A1-96DA-5F5D43BDAE8E}" dt="2021-06-30T15:04:05.625" v="713" actId="1076"/>
        <pc:sldMkLst>
          <pc:docMk/>
          <pc:sldMk cId="411602654" sldId="401"/>
        </pc:sldMkLst>
        <pc:spChg chg="del">
          <ac:chgData name="Paula Alejandra Cuellar Rodriguez" userId="ef7188d006302e50" providerId="LiveId" clId="{AD05F06D-1538-43A1-96DA-5F5D43BDAE8E}" dt="2021-06-30T15:02:52.358" v="702" actId="478"/>
          <ac:spMkLst>
            <pc:docMk/>
            <pc:sldMk cId="411602654" sldId="401"/>
            <ac:spMk id="2" creationId="{00000000-0000-0000-0000-000000000000}"/>
          </ac:spMkLst>
        </pc:spChg>
        <pc:spChg chg="del">
          <ac:chgData name="Paula Alejandra Cuellar Rodriguez" userId="ef7188d006302e50" providerId="LiveId" clId="{AD05F06D-1538-43A1-96DA-5F5D43BDAE8E}" dt="2021-06-30T15:02:55.002" v="704" actId="478"/>
          <ac:spMkLst>
            <pc:docMk/>
            <pc:sldMk cId="411602654" sldId="401"/>
            <ac:spMk id="7" creationId="{8E06224F-9A1E-48F6-92F7-C01E41C12186}"/>
          </ac:spMkLst>
        </pc:spChg>
        <pc:picChg chg="del">
          <ac:chgData name="Paula Alejandra Cuellar Rodriguez" userId="ef7188d006302e50" providerId="LiveId" clId="{AD05F06D-1538-43A1-96DA-5F5D43BDAE8E}" dt="2021-06-30T15:02:47.487" v="701" actId="478"/>
          <ac:picMkLst>
            <pc:docMk/>
            <pc:sldMk cId="411602654" sldId="401"/>
            <ac:picMk id="4" creationId="{5286FBF1-AD11-4BFB-9777-45561A802CFB}"/>
          </ac:picMkLst>
        </pc:picChg>
        <pc:picChg chg="add mod modCrop">
          <ac:chgData name="Paula Alejandra Cuellar Rodriguez" userId="ef7188d006302e50" providerId="LiveId" clId="{AD05F06D-1538-43A1-96DA-5F5D43BDAE8E}" dt="2021-06-30T15:04:05.625" v="713" actId="1076"/>
          <ac:picMkLst>
            <pc:docMk/>
            <pc:sldMk cId="411602654" sldId="401"/>
            <ac:picMk id="8" creationId="{603CA007-FB7F-4C62-964B-9DB8FE3421D3}"/>
          </ac:picMkLst>
        </pc:picChg>
        <pc:picChg chg="del">
          <ac:chgData name="Paula Alejandra Cuellar Rodriguez" userId="ef7188d006302e50" providerId="LiveId" clId="{AD05F06D-1538-43A1-96DA-5F5D43BDAE8E}" dt="2021-06-30T15:02:53.258" v="703" actId="478"/>
          <ac:picMkLst>
            <pc:docMk/>
            <pc:sldMk cId="411602654" sldId="401"/>
            <ac:picMk id="9" creationId="{DAB9D36A-CE4A-4563-AA64-5E8F22B7F148}"/>
          </ac:picMkLst>
        </pc:picChg>
      </pc:sldChg>
      <pc:sldChg chg="new del">
        <pc:chgData name="Paula Alejandra Cuellar Rodriguez" userId="ef7188d006302e50" providerId="LiveId" clId="{AD05F06D-1538-43A1-96DA-5F5D43BDAE8E}" dt="2021-06-30T15:02:14.901" v="699" actId="2696"/>
        <pc:sldMkLst>
          <pc:docMk/>
          <pc:sldMk cId="1964466231" sldId="401"/>
        </pc:sldMkLst>
      </pc:sldChg>
      <pc:sldMasterChg chg="delSldLayout">
        <pc:chgData name="Paula Alejandra Cuellar Rodriguez" userId="ef7188d006302e50" providerId="LiveId" clId="{AD05F06D-1538-43A1-96DA-5F5D43BDAE8E}" dt="2021-06-30T15:02:14.901" v="699" actId="2696"/>
        <pc:sldMasterMkLst>
          <pc:docMk/>
          <pc:sldMasterMk cId="3526250950" sldId="2147483655"/>
        </pc:sldMasterMkLst>
        <pc:sldLayoutChg chg="del">
          <pc:chgData name="Paula Alejandra Cuellar Rodriguez" userId="ef7188d006302e50" providerId="LiveId" clId="{AD05F06D-1538-43A1-96DA-5F5D43BDAE8E}" dt="2021-06-30T15:02:14.901" v="699" actId="2696"/>
          <pc:sldLayoutMkLst>
            <pc:docMk/>
            <pc:sldMasterMk cId="3526250950" sldId="2147483655"/>
            <pc:sldLayoutMk cId="183272564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FF9-9542-4D61-B39F-FAE65ACE73E0}" type="datetimeFigureOut">
              <a:rPr lang="es-CO" smtClean="0"/>
              <a:t>13/12/2021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143000"/>
            <a:ext cx="4778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E015-9640-423C-9401-5CCBDF9239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071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1E015-9640-423C-9401-5CCBDF923996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997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800"/>
            </a:lvl1pPr>
            <a:lvl2pPr marL="0" indent="0" algn="ctr">
              <a:spcBef>
                <a:spcPts val="0"/>
              </a:spcBef>
              <a:buSzTx/>
              <a:buNone/>
              <a:defRPr sz="5800"/>
            </a:lvl2pPr>
            <a:lvl3pPr marL="0" indent="0" algn="ctr">
              <a:spcBef>
                <a:spcPts val="0"/>
              </a:spcBef>
              <a:buSzTx/>
              <a:buNone/>
              <a:defRPr sz="5800"/>
            </a:lvl3pPr>
            <a:lvl4pPr marL="0" indent="0" algn="ctr">
              <a:spcBef>
                <a:spcPts val="0"/>
              </a:spcBef>
              <a:buSzTx/>
              <a:buNone/>
              <a:defRPr sz="5800"/>
            </a:lvl4pPr>
            <a:lvl5pPr marL="0" indent="0" algn="ctr">
              <a:spcBef>
                <a:spcPts val="0"/>
              </a:spcBef>
              <a:buSzTx/>
              <a:buNone/>
              <a:defRPr sz="5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53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67239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sz="quarter" idx="13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14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half" idx="15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4059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>
            <a:spLocks noGrp="1"/>
          </p:cNvSpPr>
          <p:nvPr>
            <p:ph type="body" sz="quarter" idx="13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 i="1"/>
            </a:lvl1pPr>
          </a:lstStyle>
          <a:p>
            <a:r>
              <a:t>– Juan Pérez</a:t>
            </a:r>
          </a:p>
        </p:txBody>
      </p:sp>
      <p:sp>
        <p:nvSpPr>
          <p:cNvPr id="94" name="“Escribe una cita aquí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“Escribe una cita aquí”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4334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13"/>
          </p:nvPr>
        </p:nvSpPr>
        <p:spPr>
          <a:xfrm>
            <a:off x="3048000" y="101600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94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4" cy="1014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9981" y="14089062"/>
            <a:ext cx="494513" cy="5023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5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0" r:id="rId3"/>
    <p:sldLayoutId id="2147483661" r:id="rId4"/>
    <p:sldLayoutId id="2147483662" r:id="rId5"/>
  </p:sldLayoutIdLst>
  <p:transition spd="med"/>
  <p:txStyles>
    <p:titleStyle>
      <a:lvl1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94323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943239" rtl="0" latinLnBrk="0">
        <a:lnSpc>
          <a:spcPct val="100000"/>
        </a:lnSpc>
        <a:spcBef>
          <a:spcPts val="67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94323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egundo%20Trimestre/BALSAMIQ%20MAE%20MARKET.bmp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egundo%20Trimestre/BASE%20DE%20DATOS/DDL%20mae_market.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hyperlink" Target="Segundo%20Trimestre/BASE%20DE%20DATOS/DML%20BD%20MAE%20MARKET.sql" TargetMode="Externa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egundo%20Trimestre/FICHA%20TECNICA%20MAE%20MARKET.do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market/Mae-Mark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egundo%20Trimestre/DIAGRAMA%20DE%20GANTT%20MAE-MARKET.m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egundo%20Trimestre/CALCULO%20DE%20RECURSOS%20MAE%20MARKET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Segundo%20Trimestre/SELECCION%20PERSONAL%20MAE%20MARKET.xlsx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hyperlink" Target="Tercer%20Trimestre/MANUAL%20TECNICO%20MAE%20MARKET%202.pdf" TargetMode="External"/><Relationship Id="rId7" Type="http://schemas.openxmlformats.org/officeDocument/2006/relationships/hyperlink" Target="Tercer%20Trimestre/MANUAL%20DE%20INSTALACION%20MAE%20MARKET%20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hyperlink" Target="Cuarto%20Trimestre/PRUEBAS%20DE%20SOFTWARE/PLAN%20DE%20PRUEBAS%20MAE%20MARKET.docx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Tercer%20Trimestre/PLAN%20DE%20RESPLADO%20MAE%20MARKET.pdf" TargetMode="External"/><Relationship Id="rId7" Type="http://schemas.openxmlformats.org/officeDocument/2006/relationships/hyperlink" Target="Cuarto%20Trimestre/MIGRACION/Informe%20Migrac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Cuarto%20Trimestre/MIGRACION/PLAN%20DE%20MIGRACION%202.0.pdf" TargetMode="Externa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hyperlink" Target="Cuarto%20Trimestre/PRUEBAS%20DE%20SOFTWARE" TargetMode="External"/><Relationship Id="rId7" Type="http://schemas.openxmlformats.org/officeDocument/2006/relationships/hyperlink" Target="Cuarto%20Trimestre/CONTRATO%20SOFTWAR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hyperlink" Target="Cuarto%20Trimestre/Cuadro%20Provedores-%20Mae%20Market.xlsx" TargetMode="Externa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Cuarto%20Trimestre/PLAN%20CAPACITACION-MAE%20MARKET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Tercer%20Trimestre/Manual%20de%20Usuario%20Mae%20Market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imer%20Trimestre/ENTREVISTA%20Y%20ENCUESTA%20MAE%20MARKET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Primer%20Trimestre/BPMN%202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Primer%20Trimestre/HISTORIAS%20DE%20USUARIO%20MAE%20MARKET%202.docx" TargetMode="External"/><Relationship Id="rId7" Type="http://schemas.openxmlformats.org/officeDocument/2006/relationships/hyperlink" Target="Primer%20Trimestre/CASOS%20DE%20USO%20EXTENDIDO%20MAE%20MARKET%202.doc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Primer%20Trimestre/CASO%20DE%20USO%202.PNG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imer%20Trimestre/INVENTARIO%202%20MAE%20MARKET%20ACT.xls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80448" y="1925437"/>
            <a:ext cx="17167687" cy="121783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s-CO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s-CO" sz="4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Sistemas de información para la empresa</a:t>
            </a:r>
          </a:p>
          <a:p>
            <a:pPr algn="ctr"/>
            <a:endParaRPr lang="es-CO" sz="6000" dirty="0">
              <a:solidFill>
                <a:srgbClr val="00B050"/>
              </a:solidFill>
              <a:latin typeface="Berlin Sans FB" panose="020E0602020502020306" pitchFamily="34" charset="0"/>
            </a:endParaRPr>
          </a:p>
          <a:p>
            <a:pPr algn="ctr"/>
            <a:endParaRPr lang="es-CO" sz="4800" dirty="0">
              <a:solidFill>
                <a:schemeClr val="bg1"/>
              </a:solidFill>
            </a:endParaRPr>
          </a:p>
          <a:p>
            <a:pPr algn="ctr"/>
            <a:r>
              <a:rPr lang="es-CO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Aprendices:</a:t>
            </a:r>
            <a:r>
              <a:rPr lang="es-CO" sz="48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Helvetica Neue Medium (Cuerpo)"/>
              </a:rPr>
              <a:t>Paula Alejandra Cuéllar Rodríguez</a:t>
            </a:r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4000" dirty="0">
                <a:solidFill>
                  <a:schemeClr val="bg1"/>
                </a:solidFill>
                <a:effectLst/>
                <a:latin typeface="Helvetica Neue Medium (Cuerpo)"/>
              </a:rPr>
              <a:t>   Esteban David Pedrozo Aldana</a:t>
            </a:r>
          </a:p>
          <a:p>
            <a:pPr algn="ctr"/>
            <a:r>
              <a:rPr lang="es-CO" sz="4000" dirty="0">
                <a:solidFill>
                  <a:schemeClr val="bg1"/>
                </a:solidFill>
              </a:rPr>
              <a:t>  José Manuel Posada Restrepo</a:t>
            </a:r>
          </a:p>
          <a:p>
            <a:pPr algn="ctr"/>
            <a:r>
              <a:rPr lang="es-CO" sz="4000" i="0" dirty="0">
                <a:solidFill>
                  <a:schemeClr val="bg1"/>
                </a:solidFill>
                <a:effectLst/>
                <a:latin typeface="Helvetica Neue Medium (Cuerpo)"/>
              </a:rPr>
              <a:t>Iván Mauricio Cuervo Campos</a:t>
            </a:r>
          </a:p>
          <a:p>
            <a:br>
              <a:rPr lang="es-CO" sz="1400" dirty="0"/>
            </a:br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pPr algn="ctr"/>
            <a:endParaRPr lang="es-CO" sz="4000" dirty="0">
              <a:solidFill>
                <a:schemeClr val="bg1"/>
              </a:solidFill>
              <a:effectLst/>
              <a:latin typeface="Helvetica Neue Medium (Cuerpo)"/>
            </a:endParaRPr>
          </a:p>
          <a:p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Instructor: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Javier Leonardo Pineda Uribe </a:t>
            </a:r>
          </a:p>
          <a:p>
            <a:pPr algn="ctr"/>
            <a:endParaRPr lang="es-CO" sz="3600" dirty="0">
              <a:solidFill>
                <a:schemeClr val="bg1"/>
              </a:solidFill>
            </a:endParaRP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Bogotá D.C, </a:t>
            </a:r>
          </a:p>
          <a:p>
            <a:pPr algn="ctr"/>
            <a:r>
              <a:rPr lang="es-CO" sz="3600" dirty="0">
                <a:solidFill>
                  <a:schemeClr val="bg1"/>
                </a:solidFill>
              </a:rPr>
              <a:t>2021</a:t>
            </a:r>
          </a:p>
          <a:p>
            <a:endParaRPr lang="es-CO" sz="3600" dirty="0">
              <a:solidFill>
                <a:schemeClr val="bg1"/>
              </a:solidFill>
            </a:endParaRPr>
          </a:p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F636DA-95F7-4EF8-B137-241E1362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020" y="7368273"/>
            <a:ext cx="255248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 de texto 1"/>
          <p:cNvSpPr txBox="1"/>
          <p:nvPr/>
        </p:nvSpPr>
        <p:spPr>
          <a:xfrm>
            <a:off x="8942896" y="3291932"/>
            <a:ext cx="6442790" cy="121642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7200" b="1" dirty="0">
                <a:ln w="12700" cap="flat" cmpd="sng" algn="ctr">
                  <a:solidFill>
                    <a:srgbClr val="000000"/>
                  </a:solidFill>
                  <a:prstDash val="solid"/>
                  <a:round/>
                </a:ln>
                <a:gradFill>
                  <a:gsLst>
                    <a:gs pos="0">
                      <a:srgbClr val="FFC000"/>
                    </a:gs>
                    <a:gs pos="4000">
                      <a:srgbClr val="FFD966"/>
                    </a:gs>
                    <a:gs pos="87000">
                      <a:srgbClr val="FFF2CC"/>
                    </a:gs>
                  </a:gsLst>
                  <a:lin ang="5400000" scaled="0"/>
                </a:gra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 MARKET</a:t>
            </a:r>
            <a:endParaRPr lang="es-EC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8211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06224F-9A1E-48F6-92F7-C01E41C12186}"/>
              </a:ext>
            </a:extLst>
          </p:cNvPr>
          <p:cNvSpPr txBox="1"/>
          <p:nvPr/>
        </p:nvSpPr>
        <p:spPr>
          <a:xfrm>
            <a:off x="-2077039" y="7234393"/>
            <a:ext cx="10487614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Diagrama </a:t>
            </a:r>
          </a:p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de </a:t>
            </a:r>
          </a:p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Clases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7CFF04-65CB-4DCE-9F96-EDD2612ACD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3611" r="2669" b="2596"/>
          <a:stretch/>
        </p:blipFill>
        <p:spPr>
          <a:xfrm>
            <a:off x="4933950" y="1981200"/>
            <a:ext cx="16078200" cy="11418482"/>
          </a:xfrm>
          <a:custGeom>
            <a:avLst/>
            <a:gdLst>
              <a:gd name="connsiteX0" fmla="*/ 0 w 16078200"/>
              <a:gd name="connsiteY0" fmla="*/ 0 h 11418482"/>
              <a:gd name="connsiteX1" fmla="*/ 113143 w 16078200"/>
              <a:gd name="connsiteY1" fmla="*/ 0 h 11418482"/>
              <a:gd name="connsiteX2" fmla="*/ 547850 w 16078200"/>
              <a:gd name="connsiteY2" fmla="*/ 0 h 11418482"/>
              <a:gd name="connsiteX3" fmla="*/ 1464903 w 16078200"/>
              <a:gd name="connsiteY3" fmla="*/ 0 h 11418482"/>
              <a:gd name="connsiteX4" fmla="*/ 1738828 w 16078200"/>
              <a:gd name="connsiteY4" fmla="*/ 0 h 11418482"/>
              <a:gd name="connsiteX5" fmla="*/ 2334316 w 16078200"/>
              <a:gd name="connsiteY5" fmla="*/ 0 h 11418482"/>
              <a:gd name="connsiteX6" fmla="*/ 2769023 w 16078200"/>
              <a:gd name="connsiteY6" fmla="*/ 0 h 11418482"/>
              <a:gd name="connsiteX7" fmla="*/ 3203730 w 16078200"/>
              <a:gd name="connsiteY7" fmla="*/ 0 h 11418482"/>
              <a:gd name="connsiteX8" fmla="*/ 3477655 w 16078200"/>
              <a:gd name="connsiteY8" fmla="*/ 0 h 11418482"/>
              <a:gd name="connsiteX9" fmla="*/ 3590798 w 16078200"/>
              <a:gd name="connsiteY9" fmla="*/ 0 h 11418482"/>
              <a:gd name="connsiteX10" fmla="*/ 4025505 w 16078200"/>
              <a:gd name="connsiteY10" fmla="*/ 0 h 11418482"/>
              <a:gd name="connsiteX11" fmla="*/ 4942558 w 16078200"/>
              <a:gd name="connsiteY11" fmla="*/ 0 h 11418482"/>
              <a:gd name="connsiteX12" fmla="*/ 5377265 w 16078200"/>
              <a:gd name="connsiteY12" fmla="*/ 0 h 11418482"/>
              <a:gd name="connsiteX13" fmla="*/ 5811972 w 16078200"/>
              <a:gd name="connsiteY13" fmla="*/ 0 h 11418482"/>
              <a:gd name="connsiteX14" fmla="*/ 6246678 w 16078200"/>
              <a:gd name="connsiteY14" fmla="*/ 0 h 11418482"/>
              <a:gd name="connsiteX15" fmla="*/ 6359821 w 16078200"/>
              <a:gd name="connsiteY15" fmla="*/ 0 h 11418482"/>
              <a:gd name="connsiteX16" fmla="*/ 6472964 w 16078200"/>
              <a:gd name="connsiteY16" fmla="*/ 0 h 11418482"/>
              <a:gd name="connsiteX17" fmla="*/ 7390017 w 16078200"/>
              <a:gd name="connsiteY17" fmla="*/ 0 h 11418482"/>
              <a:gd name="connsiteX18" fmla="*/ 7824724 w 16078200"/>
              <a:gd name="connsiteY18" fmla="*/ 0 h 11418482"/>
              <a:gd name="connsiteX19" fmla="*/ 7937867 w 16078200"/>
              <a:gd name="connsiteY19" fmla="*/ 0 h 11418482"/>
              <a:gd name="connsiteX20" fmla="*/ 8854920 w 16078200"/>
              <a:gd name="connsiteY20" fmla="*/ 0 h 11418482"/>
              <a:gd name="connsiteX21" fmla="*/ 9289627 w 16078200"/>
              <a:gd name="connsiteY21" fmla="*/ 0 h 11418482"/>
              <a:gd name="connsiteX22" fmla="*/ 9563552 w 16078200"/>
              <a:gd name="connsiteY22" fmla="*/ 0 h 11418482"/>
              <a:gd name="connsiteX23" fmla="*/ 10480604 w 16078200"/>
              <a:gd name="connsiteY23" fmla="*/ 0 h 11418482"/>
              <a:gd name="connsiteX24" fmla="*/ 10915311 w 16078200"/>
              <a:gd name="connsiteY24" fmla="*/ 0 h 11418482"/>
              <a:gd name="connsiteX25" fmla="*/ 11671582 w 16078200"/>
              <a:gd name="connsiteY25" fmla="*/ 0 h 11418482"/>
              <a:gd name="connsiteX26" fmla="*/ 12427853 w 16078200"/>
              <a:gd name="connsiteY26" fmla="*/ 0 h 11418482"/>
              <a:gd name="connsiteX27" fmla="*/ 12540996 w 16078200"/>
              <a:gd name="connsiteY27" fmla="*/ 0 h 11418482"/>
              <a:gd name="connsiteX28" fmla="*/ 13297267 w 16078200"/>
              <a:gd name="connsiteY28" fmla="*/ 0 h 11418482"/>
              <a:gd name="connsiteX29" fmla="*/ 13731974 w 16078200"/>
              <a:gd name="connsiteY29" fmla="*/ 0 h 11418482"/>
              <a:gd name="connsiteX30" fmla="*/ 14166681 w 16078200"/>
              <a:gd name="connsiteY30" fmla="*/ 0 h 11418482"/>
              <a:gd name="connsiteX31" fmla="*/ 14601388 w 16078200"/>
              <a:gd name="connsiteY31" fmla="*/ 0 h 11418482"/>
              <a:gd name="connsiteX32" fmla="*/ 15518440 w 16078200"/>
              <a:gd name="connsiteY32" fmla="*/ 0 h 11418482"/>
              <a:gd name="connsiteX33" fmla="*/ 16078200 w 16078200"/>
              <a:gd name="connsiteY33" fmla="*/ 0 h 11418482"/>
              <a:gd name="connsiteX34" fmla="*/ 16078200 w 16078200"/>
              <a:gd name="connsiteY34" fmla="*/ 456739 h 11418482"/>
              <a:gd name="connsiteX35" fmla="*/ 16078200 w 16078200"/>
              <a:gd name="connsiteY35" fmla="*/ 1256033 h 11418482"/>
              <a:gd name="connsiteX36" fmla="*/ 16078200 w 16078200"/>
              <a:gd name="connsiteY36" fmla="*/ 1598587 h 11418482"/>
              <a:gd name="connsiteX37" fmla="*/ 16078200 w 16078200"/>
              <a:gd name="connsiteY37" fmla="*/ 1826957 h 11418482"/>
              <a:gd name="connsiteX38" fmla="*/ 16078200 w 16078200"/>
              <a:gd name="connsiteY38" fmla="*/ 2283696 h 11418482"/>
              <a:gd name="connsiteX39" fmla="*/ 16078200 w 16078200"/>
              <a:gd name="connsiteY39" fmla="*/ 2740436 h 11418482"/>
              <a:gd name="connsiteX40" fmla="*/ 16078200 w 16078200"/>
              <a:gd name="connsiteY40" fmla="*/ 3311360 h 11418482"/>
              <a:gd name="connsiteX41" fmla="*/ 16078200 w 16078200"/>
              <a:gd name="connsiteY41" fmla="*/ 3996469 h 11418482"/>
              <a:gd name="connsiteX42" fmla="*/ 16078200 w 16078200"/>
              <a:gd name="connsiteY42" fmla="*/ 4224838 h 11418482"/>
              <a:gd name="connsiteX43" fmla="*/ 16078200 w 16078200"/>
              <a:gd name="connsiteY43" fmla="*/ 4567393 h 11418482"/>
              <a:gd name="connsiteX44" fmla="*/ 16078200 w 16078200"/>
              <a:gd name="connsiteY44" fmla="*/ 4795762 h 11418482"/>
              <a:gd name="connsiteX45" fmla="*/ 16078200 w 16078200"/>
              <a:gd name="connsiteY45" fmla="*/ 5595056 h 11418482"/>
              <a:gd name="connsiteX46" fmla="*/ 16078200 w 16078200"/>
              <a:gd name="connsiteY46" fmla="*/ 5937611 h 11418482"/>
              <a:gd name="connsiteX47" fmla="*/ 16078200 w 16078200"/>
              <a:gd name="connsiteY47" fmla="*/ 6736904 h 11418482"/>
              <a:gd name="connsiteX48" fmla="*/ 16078200 w 16078200"/>
              <a:gd name="connsiteY48" fmla="*/ 6965274 h 11418482"/>
              <a:gd name="connsiteX49" fmla="*/ 16078200 w 16078200"/>
              <a:gd name="connsiteY49" fmla="*/ 7307828 h 11418482"/>
              <a:gd name="connsiteX50" fmla="*/ 16078200 w 16078200"/>
              <a:gd name="connsiteY50" fmla="*/ 8107122 h 11418482"/>
              <a:gd name="connsiteX51" fmla="*/ 16078200 w 16078200"/>
              <a:gd name="connsiteY51" fmla="*/ 8563862 h 11418482"/>
              <a:gd name="connsiteX52" fmla="*/ 16078200 w 16078200"/>
              <a:gd name="connsiteY52" fmla="*/ 9134786 h 11418482"/>
              <a:gd name="connsiteX53" fmla="*/ 16078200 w 16078200"/>
              <a:gd name="connsiteY53" fmla="*/ 9591525 h 11418482"/>
              <a:gd name="connsiteX54" fmla="*/ 16078200 w 16078200"/>
              <a:gd name="connsiteY54" fmla="*/ 10390819 h 11418482"/>
              <a:gd name="connsiteX55" fmla="*/ 16078200 w 16078200"/>
              <a:gd name="connsiteY55" fmla="*/ 10619188 h 11418482"/>
              <a:gd name="connsiteX56" fmla="*/ 16078200 w 16078200"/>
              <a:gd name="connsiteY56" fmla="*/ 11418482 h 11418482"/>
              <a:gd name="connsiteX57" fmla="*/ 15965057 w 16078200"/>
              <a:gd name="connsiteY57" fmla="*/ 11418482 h 11418482"/>
              <a:gd name="connsiteX58" fmla="*/ 15048004 w 16078200"/>
              <a:gd name="connsiteY58" fmla="*/ 11418482 h 11418482"/>
              <a:gd name="connsiteX59" fmla="*/ 14130951 w 16078200"/>
              <a:gd name="connsiteY59" fmla="*/ 11418482 h 11418482"/>
              <a:gd name="connsiteX60" fmla="*/ 13696244 w 16078200"/>
              <a:gd name="connsiteY60" fmla="*/ 11418482 h 11418482"/>
              <a:gd name="connsiteX61" fmla="*/ 13422320 w 16078200"/>
              <a:gd name="connsiteY61" fmla="*/ 11418482 h 11418482"/>
              <a:gd name="connsiteX62" fmla="*/ 12666049 w 16078200"/>
              <a:gd name="connsiteY62" fmla="*/ 11418482 h 11418482"/>
              <a:gd name="connsiteX63" fmla="*/ 12070560 w 16078200"/>
              <a:gd name="connsiteY63" fmla="*/ 11418482 h 11418482"/>
              <a:gd name="connsiteX64" fmla="*/ 11796635 w 16078200"/>
              <a:gd name="connsiteY64" fmla="*/ 11418482 h 11418482"/>
              <a:gd name="connsiteX65" fmla="*/ 11683492 w 16078200"/>
              <a:gd name="connsiteY65" fmla="*/ 11418482 h 11418482"/>
              <a:gd name="connsiteX66" fmla="*/ 11570349 w 16078200"/>
              <a:gd name="connsiteY66" fmla="*/ 11418482 h 11418482"/>
              <a:gd name="connsiteX67" fmla="*/ 11135642 w 16078200"/>
              <a:gd name="connsiteY67" fmla="*/ 11418482 h 11418482"/>
              <a:gd name="connsiteX68" fmla="*/ 10861717 w 16078200"/>
              <a:gd name="connsiteY68" fmla="*/ 11418482 h 11418482"/>
              <a:gd name="connsiteX69" fmla="*/ 10587792 w 16078200"/>
              <a:gd name="connsiteY69" fmla="*/ 11418482 h 11418482"/>
              <a:gd name="connsiteX70" fmla="*/ 10153086 w 16078200"/>
              <a:gd name="connsiteY70" fmla="*/ 11418482 h 11418482"/>
              <a:gd name="connsiteX71" fmla="*/ 9557597 w 16078200"/>
              <a:gd name="connsiteY71" fmla="*/ 11418482 h 11418482"/>
              <a:gd name="connsiteX72" fmla="*/ 9283672 w 16078200"/>
              <a:gd name="connsiteY72" fmla="*/ 11418482 h 11418482"/>
              <a:gd name="connsiteX73" fmla="*/ 8688183 w 16078200"/>
              <a:gd name="connsiteY73" fmla="*/ 11418482 h 11418482"/>
              <a:gd name="connsiteX74" fmla="*/ 8575040 w 16078200"/>
              <a:gd name="connsiteY74" fmla="*/ 11418482 h 11418482"/>
              <a:gd name="connsiteX75" fmla="*/ 7818769 w 16078200"/>
              <a:gd name="connsiteY75" fmla="*/ 11418482 h 11418482"/>
              <a:gd name="connsiteX76" fmla="*/ 6901716 w 16078200"/>
              <a:gd name="connsiteY76" fmla="*/ 11418482 h 11418482"/>
              <a:gd name="connsiteX77" fmla="*/ 5984663 w 16078200"/>
              <a:gd name="connsiteY77" fmla="*/ 11418482 h 11418482"/>
              <a:gd name="connsiteX78" fmla="*/ 5228392 w 16078200"/>
              <a:gd name="connsiteY78" fmla="*/ 11418482 h 11418482"/>
              <a:gd name="connsiteX79" fmla="*/ 4311340 w 16078200"/>
              <a:gd name="connsiteY79" fmla="*/ 11418482 h 11418482"/>
              <a:gd name="connsiteX80" fmla="*/ 4037415 w 16078200"/>
              <a:gd name="connsiteY80" fmla="*/ 11418482 h 11418482"/>
              <a:gd name="connsiteX81" fmla="*/ 3120362 w 16078200"/>
              <a:gd name="connsiteY81" fmla="*/ 11418482 h 11418482"/>
              <a:gd name="connsiteX82" fmla="*/ 2685655 w 16078200"/>
              <a:gd name="connsiteY82" fmla="*/ 11418482 h 11418482"/>
              <a:gd name="connsiteX83" fmla="*/ 2411730 w 16078200"/>
              <a:gd name="connsiteY83" fmla="*/ 11418482 h 11418482"/>
              <a:gd name="connsiteX84" fmla="*/ 1655459 w 16078200"/>
              <a:gd name="connsiteY84" fmla="*/ 11418482 h 11418482"/>
              <a:gd name="connsiteX85" fmla="*/ 1381534 w 16078200"/>
              <a:gd name="connsiteY85" fmla="*/ 11418482 h 11418482"/>
              <a:gd name="connsiteX86" fmla="*/ 625263 w 16078200"/>
              <a:gd name="connsiteY86" fmla="*/ 11418482 h 11418482"/>
              <a:gd name="connsiteX87" fmla="*/ 512120 w 16078200"/>
              <a:gd name="connsiteY87" fmla="*/ 11418482 h 11418482"/>
              <a:gd name="connsiteX88" fmla="*/ 0 w 16078200"/>
              <a:gd name="connsiteY88" fmla="*/ 11418482 h 11418482"/>
              <a:gd name="connsiteX89" fmla="*/ 0 w 16078200"/>
              <a:gd name="connsiteY89" fmla="*/ 10847558 h 11418482"/>
              <a:gd name="connsiteX90" fmla="*/ 0 w 16078200"/>
              <a:gd name="connsiteY90" fmla="*/ 10162449 h 11418482"/>
              <a:gd name="connsiteX91" fmla="*/ 0 w 16078200"/>
              <a:gd name="connsiteY91" fmla="*/ 9705710 h 11418482"/>
              <a:gd name="connsiteX92" fmla="*/ 0 w 16078200"/>
              <a:gd name="connsiteY92" fmla="*/ 8906416 h 11418482"/>
              <a:gd name="connsiteX93" fmla="*/ 0 w 16078200"/>
              <a:gd name="connsiteY93" fmla="*/ 8107122 h 11418482"/>
              <a:gd name="connsiteX94" fmla="*/ 0 w 16078200"/>
              <a:gd name="connsiteY94" fmla="*/ 7422013 h 11418482"/>
              <a:gd name="connsiteX95" fmla="*/ 0 w 16078200"/>
              <a:gd name="connsiteY95" fmla="*/ 6736904 h 11418482"/>
              <a:gd name="connsiteX96" fmla="*/ 0 w 16078200"/>
              <a:gd name="connsiteY96" fmla="*/ 6508535 h 11418482"/>
              <a:gd name="connsiteX97" fmla="*/ 0 w 16078200"/>
              <a:gd name="connsiteY97" fmla="*/ 6280165 h 11418482"/>
              <a:gd name="connsiteX98" fmla="*/ 0 w 16078200"/>
              <a:gd name="connsiteY98" fmla="*/ 6051795 h 11418482"/>
              <a:gd name="connsiteX99" fmla="*/ 0 w 16078200"/>
              <a:gd name="connsiteY99" fmla="*/ 5823426 h 11418482"/>
              <a:gd name="connsiteX100" fmla="*/ 0 w 16078200"/>
              <a:gd name="connsiteY100" fmla="*/ 5366687 h 11418482"/>
              <a:gd name="connsiteX101" fmla="*/ 0 w 16078200"/>
              <a:gd name="connsiteY101" fmla="*/ 4681578 h 11418482"/>
              <a:gd name="connsiteX102" fmla="*/ 0 w 16078200"/>
              <a:gd name="connsiteY102" fmla="*/ 4453208 h 11418482"/>
              <a:gd name="connsiteX103" fmla="*/ 0 w 16078200"/>
              <a:gd name="connsiteY103" fmla="*/ 4110654 h 11418482"/>
              <a:gd name="connsiteX104" fmla="*/ 0 w 16078200"/>
              <a:gd name="connsiteY104" fmla="*/ 3882284 h 11418482"/>
              <a:gd name="connsiteX105" fmla="*/ 0 w 16078200"/>
              <a:gd name="connsiteY105" fmla="*/ 3311360 h 11418482"/>
              <a:gd name="connsiteX106" fmla="*/ 0 w 16078200"/>
              <a:gd name="connsiteY106" fmla="*/ 2968805 h 11418482"/>
              <a:gd name="connsiteX107" fmla="*/ 0 w 16078200"/>
              <a:gd name="connsiteY107" fmla="*/ 2169512 h 11418482"/>
              <a:gd name="connsiteX108" fmla="*/ 0 w 16078200"/>
              <a:gd name="connsiteY108" fmla="*/ 1941142 h 11418482"/>
              <a:gd name="connsiteX109" fmla="*/ 0 w 16078200"/>
              <a:gd name="connsiteY109" fmla="*/ 1141848 h 11418482"/>
              <a:gd name="connsiteX110" fmla="*/ 0 w 16078200"/>
              <a:gd name="connsiteY110" fmla="*/ 799294 h 11418482"/>
              <a:gd name="connsiteX111" fmla="*/ 0 w 16078200"/>
              <a:gd name="connsiteY111" fmla="*/ 0 h 11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6078200" h="11418482" fill="none" extrusionOk="0">
                <a:moveTo>
                  <a:pt x="0" y="0"/>
                </a:moveTo>
                <a:cubicBezTo>
                  <a:pt x="23101" y="-3340"/>
                  <a:pt x="81453" y="5418"/>
                  <a:pt x="113143" y="0"/>
                </a:cubicBezTo>
                <a:cubicBezTo>
                  <a:pt x="144833" y="-5418"/>
                  <a:pt x="400501" y="3137"/>
                  <a:pt x="547850" y="0"/>
                </a:cubicBezTo>
                <a:cubicBezTo>
                  <a:pt x="695199" y="-3137"/>
                  <a:pt x="1085990" y="51662"/>
                  <a:pt x="1464903" y="0"/>
                </a:cubicBezTo>
                <a:cubicBezTo>
                  <a:pt x="1843816" y="-51662"/>
                  <a:pt x="1665682" y="17555"/>
                  <a:pt x="1738828" y="0"/>
                </a:cubicBezTo>
                <a:cubicBezTo>
                  <a:pt x="1811974" y="-17555"/>
                  <a:pt x="2170834" y="17014"/>
                  <a:pt x="2334316" y="0"/>
                </a:cubicBezTo>
                <a:cubicBezTo>
                  <a:pt x="2497798" y="-17014"/>
                  <a:pt x="2666389" y="1125"/>
                  <a:pt x="2769023" y="0"/>
                </a:cubicBezTo>
                <a:cubicBezTo>
                  <a:pt x="2871657" y="-1125"/>
                  <a:pt x="3008913" y="1563"/>
                  <a:pt x="3203730" y="0"/>
                </a:cubicBezTo>
                <a:cubicBezTo>
                  <a:pt x="3398547" y="-1563"/>
                  <a:pt x="3382797" y="9408"/>
                  <a:pt x="3477655" y="0"/>
                </a:cubicBezTo>
                <a:cubicBezTo>
                  <a:pt x="3572513" y="-9408"/>
                  <a:pt x="3565858" y="7810"/>
                  <a:pt x="3590798" y="0"/>
                </a:cubicBezTo>
                <a:cubicBezTo>
                  <a:pt x="3615738" y="-7810"/>
                  <a:pt x="3833591" y="279"/>
                  <a:pt x="4025505" y="0"/>
                </a:cubicBezTo>
                <a:cubicBezTo>
                  <a:pt x="4217419" y="-279"/>
                  <a:pt x="4487235" y="109091"/>
                  <a:pt x="4942558" y="0"/>
                </a:cubicBezTo>
                <a:cubicBezTo>
                  <a:pt x="5397881" y="-109091"/>
                  <a:pt x="5286177" y="6397"/>
                  <a:pt x="5377265" y="0"/>
                </a:cubicBezTo>
                <a:cubicBezTo>
                  <a:pt x="5468353" y="-6397"/>
                  <a:pt x="5671394" y="8720"/>
                  <a:pt x="5811972" y="0"/>
                </a:cubicBezTo>
                <a:cubicBezTo>
                  <a:pt x="5952550" y="-8720"/>
                  <a:pt x="6107986" y="21198"/>
                  <a:pt x="6246678" y="0"/>
                </a:cubicBezTo>
                <a:cubicBezTo>
                  <a:pt x="6385370" y="-21198"/>
                  <a:pt x="6327839" y="3874"/>
                  <a:pt x="6359821" y="0"/>
                </a:cubicBezTo>
                <a:cubicBezTo>
                  <a:pt x="6391803" y="-3874"/>
                  <a:pt x="6436375" y="6899"/>
                  <a:pt x="6472964" y="0"/>
                </a:cubicBezTo>
                <a:cubicBezTo>
                  <a:pt x="6509553" y="-6899"/>
                  <a:pt x="7125939" y="89704"/>
                  <a:pt x="7390017" y="0"/>
                </a:cubicBezTo>
                <a:cubicBezTo>
                  <a:pt x="7654095" y="-89704"/>
                  <a:pt x="7720396" y="43963"/>
                  <a:pt x="7824724" y="0"/>
                </a:cubicBezTo>
                <a:cubicBezTo>
                  <a:pt x="7929052" y="-43963"/>
                  <a:pt x="7903976" y="11955"/>
                  <a:pt x="7937867" y="0"/>
                </a:cubicBezTo>
                <a:cubicBezTo>
                  <a:pt x="7971758" y="-11955"/>
                  <a:pt x="8450945" y="32900"/>
                  <a:pt x="8854920" y="0"/>
                </a:cubicBezTo>
                <a:cubicBezTo>
                  <a:pt x="9258895" y="-32900"/>
                  <a:pt x="9119881" y="17088"/>
                  <a:pt x="9289627" y="0"/>
                </a:cubicBezTo>
                <a:cubicBezTo>
                  <a:pt x="9459373" y="-17088"/>
                  <a:pt x="9484129" y="23530"/>
                  <a:pt x="9563552" y="0"/>
                </a:cubicBezTo>
                <a:cubicBezTo>
                  <a:pt x="9642976" y="-23530"/>
                  <a:pt x="10242260" y="50802"/>
                  <a:pt x="10480604" y="0"/>
                </a:cubicBezTo>
                <a:cubicBezTo>
                  <a:pt x="10718948" y="-50802"/>
                  <a:pt x="10809826" y="40600"/>
                  <a:pt x="10915311" y="0"/>
                </a:cubicBezTo>
                <a:cubicBezTo>
                  <a:pt x="11020796" y="-40600"/>
                  <a:pt x="11409939" y="39011"/>
                  <a:pt x="11671582" y="0"/>
                </a:cubicBezTo>
                <a:cubicBezTo>
                  <a:pt x="11933225" y="-39011"/>
                  <a:pt x="12263086" y="63998"/>
                  <a:pt x="12427853" y="0"/>
                </a:cubicBezTo>
                <a:cubicBezTo>
                  <a:pt x="12592620" y="-63998"/>
                  <a:pt x="12503758" y="10220"/>
                  <a:pt x="12540996" y="0"/>
                </a:cubicBezTo>
                <a:cubicBezTo>
                  <a:pt x="12578234" y="-10220"/>
                  <a:pt x="13073701" y="56089"/>
                  <a:pt x="13297267" y="0"/>
                </a:cubicBezTo>
                <a:cubicBezTo>
                  <a:pt x="13520833" y="-56089"/>
                  <a:pt x="13553177" y="4596"/>
                  <a:pt x="13731974" y="0"/>
                </a:cubicBezTo>
                <a:cubicBezTo>
                  <a:pt x="13910771" y="-4596"/>
                  <a:pt x="14044560" y="51305"/>
                  <a:pt x="14166681" y="0"/>
                </a:cubicBezTo>
                <a:cubicBezTo>
                  <a:pt x="14288802" y="-51305"/>
                  <a:pt x="14494949" y="6624"/>
                  <a:pt x="14601388" y="0"/>
                </a:cubicBezTo>
                <a:cubicBezTo>
                  <a:pt x="14707827" y="-6624"/>
                  <a:pt x="15191117" y="71883"/>
                  <a:pt x="15518440" y="0"/>
                </a:cubicBezTo>
                <a:cubicBezTo>
                  <a:pt x="15845763" y="-71883"/>
                  <a:pt x="15913493" y="58478"/>
                  <a:pt x="16078200" y="0"/>
                </a:cubicBezTo>
                <a:cubicBezTo>
                  <a:pt x="16092264" y="93493"/>
                  <a:pt x="16077360" y="305021"/>
                  <a:pt x="16078200" y="456739"/>
                </a:cubicBezTo>
                <a:cubicBezTo>
                  <a:pt x="16079040" y="608457"/>
                  <a:pt x="16001381" y="969911"/>
                  <a:pt x="16078200" y="1256033"/>
                </a:cubicBezTo>
                <a:cubicBezTo>
                  <a:pt x="16155019" y="1542155"/>
                  <a:pt x="16065530" y="1432868"/>
                  <a:pt x="16078200" y="1598587"/>
                </a:cubicBezTo>
                <a:cubicBezTo>
                  <a:pt x="16090870" y="1764306"/>
                  <a:pt x="16056369" y="1760815"/>
                  <a:pt x="16078200" y="1826957"/>
                </a:cubicBezTo>
                <a:cubicBezTo>
                  <a:pt x="16100031" y="1893099"/>
                  <a:pt x="16067850" y="2179163"/>
                  <a:pt x="16078200" y="2283696"/>
                </a:cubicBezTo>
                <a:cubicBezTo>
                  <a:pt x="16088550" y="2388229"/>
                  <a:pt x="16074408" y="2633192"/>
                  <a:pt x="16078200" y="2740436"/>
                </a:cubicBezTo>
                <a:cubicBezTo>
                  <a:pt x="16081992" y="2847680"/>
                  <a:pt x="16018497" y="3101377"/>
                  <a:pt x="16078200" y="3311360"/>
                </a:cubicBezTo>
                <a:cubicBezTo>
                  <a:pt x="16137903" y="3521343"/>
                  <a:pt x="16013958" y="3798584"/>
                  <a:pt x="16078200" y="3996469"/>
                </a:cubicBezTo>
                <a:cubicBezTo>
                  <a:pt x="16142442" y="4194354"/>
                  <a:pt x="16055555" y="4156590"/>
                  <a:pt x="16078200" y="4224838"/>
                </a:cubicBezTo>
                <a:cubicBezTo>
                  <a:pt x="16100845" y="4293086"/>
                  <a:pt x="16073907" y="4400954"/>
                  <a:pt x="16078200" y="4567393"/>
                </a:cubicBezTo>
                <a:cubicBezTo>
                  <a:pt x="16082493" y="4733832"/>
                  <a:pt x="16057551" y="4739413"/>
                  <a:pt x="16078200" y="4795762"/>
                </a:cubicBezTo>
                <a:cubicBezTo>
                  <a:pt x="16098849" y="4852111"/>
                  <a:pt x="16004854" y="5420605"/>
                  <a:pt x="16078200" y="5595056"/>
                </a:cubicBezTo>
                <a:cubicBezTo>
                  <a:pt x="16151546" y="5769507"/>
                  <a:pt x="16053898" y="5824948"/>
                  <a:pt x="16078200" y="5937611"/>
                </a:cubicBezTo>
                <a:cubicBezTo>
                  <a:pt x="16102502" y="6050275"/>
                  <a:pt x="16022342" y="6553252"/>
                  <a:pt x="16078200" y="6736904"/>
                </a:cubicBezTo>
                <a:cubicBezTo>
                  <a:pt x="16134058" y="6920556"/>
                  <a:pt x="16059759" y="6899890"/>
                  <a:pt x="16078200" y="6965274"/>
                </a:cubicBezTo>
                <a:cubicBezTo>
                  <a:pt x="16096641" y="7030658"/>
                  <a:pt x="16052890" y="7237489"/>
                  <a:pt x="16078200" y="7307828"/>
                </a:cubicBezTo>
                <a:cubicBezTo>
                  <a:pt x="16103510" y="7378167"/>
                  <a:pt x="16001796" y="7837430"/>
                  <a:pt x="16078200" y="8107122"/>
                </a:cubicBezTo>
                <a:cubicBezTo>
                  <a:pt x="16154604" y="8376814"/>
                  <a:pt x="16043506" y="8349425"/>
                  <a:pt x="16078200" y="8563862"/>
                </a:cubicBezTo>
                <a:cubicBezTo>
                  <a:pt x="16112894" y="8778299"/>
                  <a:pt x="16044759" y="8957594"/>
                  <a:pt x="16078200" y="9134786"/>
                </a:cubicBezTo>
                <a:cubicBezTo>
                  <a:pt x="16111641" y="9311978"/>
                  <a:pt x="16030206" y="9421869"/>
                  <a:pt x="16078200" y="9591525"/>
                </a:cubicBezTo>
                <a:cubicBezTo>
                  <a:pt x="16126194" y="9761181"/>
                  <a:pt x="15997069" y="10067096"/>
                  <a:pt x="16078200" y="10390819"/>
                </a:cubicBezTo>
                <a:cubicBezTo>
                  <a:pt x="16159331" y="10714542"/>
                  <a:pt x="16069312" y="10528606"/>
                  <a:pt x="16078200" y="10619188"/>
                </a:cubicBezTo>
                <a:cubicBezTo>
                  <a:pt x="16087088" y="10709770"/>
                  <a:pt x="16005395" y="11112592"/>
                  <a:pt x="16078200" y="11418482"/>
                </a:cubicBezTo>
                <a:cubicBezTo>
                  <a:pt x="16045440" y="11418496"/>
                  <a:pt x="15988886" y="11405784"/>
                  <a:pt x="15965057" y="11418482"/>
                </a:cubicBezTo>
                <a:cubicBezTo>
                  <a:pt x="15941228" y="11431180"/>
                  <a:pt x="15279617" y="11418398"/>
                  <a:pt x="15048004" y="11418482"/>
                </a:cubicBezTo>
                <a:cubicBezTo>
                  <a:pt x="14816391" y="11418566"/>
                  <a:pt x="14327857" y="11319689"/>
                  <a:pt x="14130951" y="11418482"/>
                </a:cubicBezTo>
                <a:cubicBezTo>
                  <a:pt x="13934045" y="11517275"/>
                  <a:pt x="13833502" y="11384508"/>
                  <a:pt x="13696244" y="11418482"/>
                </a:cubicBezTo>
                <a:cubicBezTo>
                  <a:pt x="13558986" y="11452456"/>
                  <a:pt x="13494694" y="11406989"/>
                  <a:pt x="13422320" y="11418482"/>
                </a:cubicBezTo>
                <a:cubicBezTo>
                  <a:pt x="13349946" y="11429975"/>
                  <a:pt x="12921965" y="11358194"/>
                  <a:pt x="12666049" y="11418482"/>
                </a:cubicBezTo>
                <a:cubicBezTo>
                  <a:pt x="12410133" y="11478770"/>
                  <a:pt x="12351979" y="11398587"/>
                  <a:pt x="12070560" y="11418482"/>
                </a:cubicBezTo>
                <a:cubicBezTo>
                  <a:pt x="11789141" y="11438377"/>
                  <a:pt x="11851950" y="11388579"/>
                  <a:pt x="11796635" y="11418482"/>
                </a:cubicBezTo>
                <a:cubicBezTo>
                  <a:pt x="11741321" y="11448385"/>
                  <a:pt x="11735278" y="11411476"/>
                  <a:pt x="11683492" y="11418482"/>
                </a:cubicBezTo>
                <a:cubicBezTo>
                  <a:pt x="11631706" y="11425488"/>
                  <a:pt x="11620980" y="11409671"/>
                  <a:pt x="11570349" y="11418482"/>
                </a:cubicBezTo>
                <a:cubicBezTo>
                  <a:pt x="11519718" y="11427293"/>
                  <a:pt x="11224561" y="11377730"/>
                  <a:pt x="11135642" y="11418482"/>
                </a:cubicBezTo>
                <a:cubicBezTo>
                  <a:pt x="11046723" y="11459234"/>
                  <a:pt x="10961649" y="11387434"/>
                  <a:pt x="10861717" y="11418482"/>
                </a:cubicBezTo>
                <a:cubicBezTo>
                  <a:pt x="10761786" y="11449530"/>
                  <a:pt x="10685928" y="11411758"/>
                  <a:pt x="10587792" y="11418482"/>
                </a:cubicBezTo>
                <a:cubicBezTo>
                  <a:pt x="10489656" y="11425206"/>
                  <a:pt x="10316770" y="11375618"/>
                  <a:pt x="10153086" y="11418482"/>
                </a:cubicBezTo>
                <a:cubicBezTo>
                  <a:pt x="9989402" y="11461346"/>
                  <a:pt x="9723520" y="11406761"/>
                  <a:pt x="9557597" y="11418482"/>
                </a:cubicBezTo>
                <a:cubicBezTo>
                  <a:pt x="9391674" y="11430203"/>
                  <a:pt x="9338978" y="11395145"/>
                  <a:pt x="9283672" y="11418482"/>
                </a:cubicBezTo>
                <a:cubicBezTo>
                  <a:pt x="9228366" y="11441819"/>
                  <a:pt x="8845577" y="11395721"/>
                  <a:pt x="8688183" y="11418482"/>
                </a:cubicBezTo>
                <a:cubicBezTo>
                  <a:pt x="8530789" y="11441243"/>
                  <a:pt x="8630923" y="11411522"/>
                  <a:pt x="8575040" y="11418482"/>
                </a:cubicBezTo>
                <a:cubicBezTo>
                  <a:pt x="8519157" y="11425442"/>
                  <a:pt x="8140647" y="11387695"/>
                  <a:pt x="7818769" y="11418482"/>
                </a:cubicBezTo>
                <a:cubicBezTo>
                  <a:pt x="7496891" y="11449269"/>
                  <a:pt x="7104666" y="11340710"/>
                  <a:pt x="6901716" y="11418482"/>
                </a:cubicBezTo>
                <a:cubicBezTo>
                  <a:pt x="6698766" y="11496254"/>
                  <a:pt x="6230586" y="11317822"/>
                  <a:pt x="5984663" y="11418482"/>
                </a:cubicBezTo>
                <a:cubicBezTo>
                  <a:pt x="5738740" y="11519142"/>
                  <a:pt x="5480759" y="11411668"/>
                  <a:pt x="5228392" y="11418482"/>
                </a:cubicBezTo>
                <a:cubicBezTo>
                  <a:pt x="4976025" y="11425296"/>
                  <a:pt x="4571521" y="11371615"/>
                  <a:pt x="4311340" y="11418482"/>
                </a:cubicBezTo>
                <a:cubicBezTo>
                  <a:pt x="4051159" y="11465349"/>
                  <a:pt x="4146152" y="11412343"/>
                  <a:pt x="4037415" y="11418482"/>
                </a:cubicBezTo>
                <a:cubicBezTo>
                  <a:pt x="3928678" y="11424621"/>
                  <a:pt x="3459238" y="11412703"/>
                  <a:pt x="3120362" y="11418482"/>
                </a:cubicBezTo>
                <a:cubicBezTo>
                  <a:pt x="2781486" y="11424261"/>
                  <a:pt x="2835722" y="11384666"/>
                  <a:pt x="2685655" y="11418482"/>
                </a:cubicBezTo>
                <a:cubicBezTo>
                  <a:pt x="2535588" y="11452298"/>
                  <a:pt x="2485298" y="11411365"/>
                  <a:pt x="2411730" y="11418482"/>
                </a:cubicBezTo>
                <a:cubicBezTo>
                  <a:pt x="2338163" y="11425599"/>
                  <a:pt x="1898045" y="11388336"/>
                  <a:pt x="1655459" y="11418482"/>
                </a:cubicBezTo>
                <a:cubicBezTo>
                  <a:pt x="1412873" y="11448628"/>
                  <a:pt x="1445257" y="11412515"/>
                  <a:pt x="1381534" y="11418482"/>
                </a:cubicBezTo>
                <a:cubicBezTo>
                  <a:pt x="1317812" y="11424449"/>
                  <a:pt x="990568" y="11388266"/>
                  <a:pt x="625263" y="11418482"/>
                </a:cubicBezTo>
                <a:cubicBezTo>
                  <a:pt x="259958" y="11448698"/>
                  <a:pt x="559661" y="11407285"/>
                  <a:pt x="512120" y="11418482"/>
                </a:cubicBezTo>
                <a:cubicBezTo>
                  <a:pt x="464579" y="11429679"/>
                  <a:pt x="172609" y="11412214"/>
                  <a:pt x="0" y="11418482"/>
                </a:cubicBezTo>
                <a:cubicBezTo>
                  <a:pt x="-16427" y="11150899"/>
                  <a:pt x="43538" y="10975511"/>
                  <a:pt x="0" y="10847558"/>
                </a:cubicBezTo>
                <a:cubicBezTo>
                  <a:pt x="-43538" y="10719605"/>
                  <a:pt x="36247" y="10462752"/>
                  <a:pt x="0" y="10162449"/>
                </a:cubicBezTo>
                <a:cubicBezTo>
                  <a:pt x="-36247" y="9862146"/>
                  <a:pt x="47217" y="9904856"/>
                  <a:pt x="0" y="9705710"/>
                </a:cubicBezTo>
                <a:cubicBezTo>
                  <a:pt x="-47217" y="9506564"/>
                  <a:pt x="47583" y="9274609"/>
                  <a:pt x="0" y="8906416"/>
                </a:cubicBezTo>
                <a:cubicBezTo>
                  <a:pt x="-47583" y="8538223"/>
                  <a:pt x="94066" y="8362073"/>
                  <a:pt x="0" y="8107122"/>
                </a:cubicBezTo>
                <a:cubicBezTo>
                  <a:pt x="-94066" y="7852171"/>
                  <a:pt x="31395" y="7633992"/>
                  <a:pt x="0" y="7422013"/>
                </a:cubicBezTo>
                <a:cubicBezTo>
                  <a:pt x="-31395" y="7210034"/>
                  <a:pt x="70244" y="6875553"/>
                  <a:pt x="0" y="6736904"/>
                </a:cubicBezTo>
                <a:cubicBezTo>
                  <a:pt x="-70244" y="6598255"/>
                  <a:pt x="16390" y="6583083"/>
                  <a:pt x="0" y="6508535"/>
                </a:cubicBezTo>
                <a:cubicBezTo>
                  <a:pt x="-16390" y="6433987"/>
                  <a:pt x="22952" y="6361862"/>
                  <a:pt x="0" y="6280165"/>
                </a:cubicBezTo>
                <a:cubicBezTo>
                  <a:pt x="-22952" y="6198468"/>
                  <a:pt x="5568" y="6165938"/>
                  <a:pt x="0" y="6051795"/>
                </a:cubicBezTo>
                <a:cubicBezTo>
                  <a:pt x="-5568" y="5937652"/>
                  <a:pt x="20003" y="5912163"/>
                  <a:pt x="0" y="5823426"/>
                </a:cubicBezTo>
                <a:cubicBezTo>
                  <a:pt x="-20003" y="5734689"/>
                  <a:pt x="31053" y="5588154"/>
                  <a:pt x="0" y="5366687"/>
                </a:cubicBezTo>
                <a:cubicBezTo>
                  <a:pt x="-31053" y="5145220"/>
                  <a:pt x="72469" y="4826291"/>
                  <a:pt x="0" y="4681578"/>
                </a:cubicBezTo>
                <a:cubicBezTo>
                  <a:pt x="-72469" y="4536865"/>
                  <a:pt x="4833" y="4523601"/>
                  <a:pt x="0" y="4453208"/>
                </a:cubicBezTo>
                <a:cubicBezTo>
                  <a:pt x="-4833" y="4382815"/>
                  <a:pt x="22671" y="4183524"/>
                  <a:pt x="0" y="4110654"/>
                </a:cubicBezTo>
                <a:cubicBezTo>
                  <a:pt x="-22671" y="4037784"/>
                  <a:pt x="26369" y="3932132"/>
                  <a:pt x="0" y="3882284"/>
                </a:cubicBezTo>
                <a:cubicBezTo>
                  <a:pt x="-26369" y="3832436"/>
                  <a:pt x="15411" y="3491883"/>
                  <a:pt x="0" y="3311360"/>
                </a:cubicBezTo>
                <a:cubicBezTo>
                  <a:pt x="-15411" y="3130837"/>
                  <a:pt x="16973" y="3096852"/>
                  <a:pt x="0" y="2968805"/>
                </a:cubicBezTo>
                <a:cubicBezTo>
                  <a:pt x="-16973" y="2840759"/>
                  <a:pt x="30047" y="2516338"/>
                  <a:pt x="0" y="2169512"/>
                </a:cubicBezTo>
                <a:cubicBezTo>
                  <a:pt x="-30047" y="1822686"/>
                  <a:pt x="25169" y="2028317"/>
                  <a:pt x="0" y="1941142"/>
                </a:cubicBezTo>
                <a:cubicBezTo>
                  <a:pt x="-25169" y="1853967"/>
                  <a:pt x="63382" y="1365901"/>
                  <a:pt x="0" y="1141848"/>
                </a:cubicBezTo>
                <a:cubicBezTo>
                  <a:pt x="-63382" y="917795"/>
                  <a:pt x="37385" y="963279"/>
                  <a:pt x="0" y="799294"/>
                </a:cubicBezTo>
                <a:cubicBezTo>
                  <a:pt x="-37385" y="635309"/>
                  <a:pt x="26472" y="197793"/>
                  <a:pt x="0" y="0"/>
                </a:cubicBezTo>
                <a:close/>
              </a:path>
              <a:path w="16078200" h="11418482" stroke="0" extrusionOk="0">
                <a:moveTo>
                  <a:pt x="0" y="0"/>
                </a:moveTo>
                <a:cubicBezTo>
                  <a:pt x="382794" y="-78260"/>
                  <a:pt x="531475" y="73117"/>
                  <a:pt x="917053" y="0"/>
                </a:cubicBezTo>
                <a:cubicBezTo>
                  <a:pt x="1302631" y="-73117"/>
                  <a:pt x="1138052" y="16489"/>
                  <a:pt x="1351760" y="0"/>
                </a:cubicBezTo>
                <a:cubicBezTo>
                  <a:pt x="1565468" y="-16489"/>
                  <a:pt x="1436984" y="9218"/>
                  <a:pt x="1464903" y="0"/>
                </a:cubicBezTo>
                <a:cubicBezTo>
                  <a:pt x="1492822" y="-9218"/>
                  <a:pt x="1533290" y="5614"/>
                  <a:pt x="1578046" y="0"/>
                </a:cubicBezTo>
                <a:cubicBezTo>
                  <a:pt x="1622802" y="-5614"/>
                  <a:pt x="1980425" y="17636"/>
                  <a:pt x="2334316" y="0"/>
                </a:cubicBezTo>
                <a:cubicBezTo>
                  <a:pt x="2688207" y="-17636"/>
                  <a:pt x="2810298" y="43230"/>
                  <a:pt x="3251369" y="0"/>
                </a:cubicBezTo>
                <a:cubicBezTo>
                  <a:pt x="3692440" y="-43230"/>
                  <a:pt x="3681787" y="14488"/>
                  <a:pt x="3846858" y="0"/>
                </a:cubicBezTo>
                <a:cubicBezTo>
                  <a:pt x="4011929" y="-14488"/>
                  <a:pt x="4044242" y="7731"/>
                  <a:pt x="4120783" y="0"/>
                </a:cubicBezTo>
                <a:cubicBezTo>
                  <a:pt x="4197324" y="-7731"/>
                  <a:pt x="4523542" y="52861"/>
                  <a:pt x="4877054" y="0"/>
                </a:cubicBezTo>
                <a:cubicBezTo>
                  <a:pt x="5230566" y="-52861"/>
                  <a:pt x="5077404" y="369"/>
                  <a:pt x="5150979" y="0"/>
                </a:cubicBezTo>
                <a:cubicBezTo>
                  <a:pt x="5224554" y="-369"/>
                  <a:pt x="5342338" y="2130"/>
                  <a:pt x="5424904" y="0"/>
                </a:cubicBezTo>
                <a:cubicBezTo>
                  <a:pt x="5507470" y="-2130"/>
                  <a:pt x="5563416" y="26422"/>
                  <a:pt x="5698829" y="0"/>
                </a:cubicBezTo>
                <a:cubicBezTo>
                  <a:pt x="5834243" y="-26422"/>
                  <a:pt x="6317426" y="43567"/>
                  <a:pt x="6615882" y="0"/>
                </a:cubicBezTo>
                <a:cubicBezTo>
                  <a:pt x="6914338" y="-43567"/>
                  <a:pt x="7210566" y="611"/>
                  <a:pt x="7532934" y="0"/>
                </a:cubicBezTo>
                <a:cubicBezTo>
                  <a:pt x="7855302" y="-611"/>
                  <a:pt x="7926386" y="73319"/>
                  <a:pt x="8289205" y="0"/>
                </a:cubicBezTo>
                <a:cubicBezTo>
                  <a:pt x="8652024" y="-73319"/>
                  <a:pt x="8803292" y="34728"/>
                  <a:pt x="9206258" y="0"/>
                </a:cubicBezTo>
                <a:cubicBezTo>
                  <a:pt x="9609224" y="-34728"/>
                  <a:pt x="9706927" y="65631"/>
                  <a:pt x="9962529" y="0"/>
                </a:cubicBezTo>
                <a:cubicBezTo>
                  <a:pt x="10218131" y="-65631"/>
                  <a:pt x="10322916" y="37943"/>
                  <a:pt x="10558018" y="0"/>
                </a:cubicBezTo>
                <a:cubicBezTo>
                  <a:pt x="10793120" y="-37943"/>
                  <a:pt x="10826450" y="37376"/>
                  <a:pt x="10992725" y="0"/>
                </a:cubicBezTo>
                <a:cubicBezTo>
                  <a:pt x="11159000" y="-37376"/>
                  <a:pt x="11319124" y="45738"/>
                  <a:pt x="11427432" y="0"/>
                </a:cubicBezTo>
                <a:cubicBezTo>
                  <a:pt x="11535740" y="-45738"/>
                  <a:pt x="12029351" y="41347"/>
                  <a:pt x="12183703" y="0"/>
                </a:cubicBezTo>
                <a:cubicBezTo>
                  <a:pt x="12338055" y="-41347"/>
                  <a:pt x="12489338" y="47901"/>
                  <a:pt x="12618410" y="0"/>
                </a:cubicBezTo>
                <a:cubicBezTo>
                  <a:pt x="12747482" y="-47901"/>
                  <a:pt x="13099929" y="98607"/>
                  <a:pt x="13535462" y="0"/>
                </a:cubicBezTo>
                <a:cubicBezTo>
                  <a:pt x="13970995" y="-98607"/>
                  <a:pt x="14096231" y="43144"/>
                  <a:pt x="14452515" y="0"/>
                </a:cubicBezTo>
                <a:cubicBezTo>
                  <a:pt x="14808799" y="-43144"/>
                  <a:pt x="14834586" y="46274"/>
                  <a:pt x="15048004" y="0"/>
                </a:cubicBezTo>
                <a:cubicBezTo>
                  <a:pt x="15261422" y="-46274"/>
                  <a:pt x="15114584" y="11367"/>
                  <a:pt x="15161147" y="0"/>
                </a:cubicBezTo>
                <a:cubicBezTo>
                  <a:pt x="15207710" y="-11367"/>
                  <a:pt x="15628552" y="62278"/>
                  <a:pt x="16078200" y="0"/>
                </a:cubicBezTo>
                <a:cubicBezTo>
                  <a:pt x="16082472" y="135176"/>
                  <a:pt x="16070682" y="288806"/>
                  <a:pt x="16078200" y="456739"/>
                </a:cubicBezTo>
                <a:cubicBezTo>
                  <a:pt x="16085718" y="624672"/>
                  <a:pt x="15998544" y="1029726"/>
                  <a:pt x="16078200" y="1256033"/>
                </a:cubicBezTo>
                <a:cubicBezTo>
                  <a:pt x="16157856" y="1482340"/>
                  <a:pt x="16014534" y="1659438"/>
                  <a:pt x="16078200" y="1941142"/>
                </a:cubicBezTo>
                <a:cubicBezTo>
                  <a:pt x="16141866" y="2222846"/>
                  <a:pt x="16050092" y="2437418"/>
                  <a:pt x="16078200" y="2626251"/>
                </a:cubicBezTo>
                <a:cubicBezTo>
                  <a:pt x="16106308" y="2815084"/>
                  <a:pt x="16053625" y="2892353"/>
                  <a:pt x="16078200" y="2968805"/>
                </a:cubicBezTo>
                <a:cubicBezTo>
                  <a:pt x="16102775" y="3045257"/>
                  <a:pt x="16069549" y="3122646"/>
                  <a:pt x="16078200" y="3197175"/>
                </a:cubicBezTo>
                <a:cubicBezTo>
                  <a:pt x="16086851" y="3271704"/>
                  <a:pt x="16069464" y="3369926"/>
                  <a:pt x="16078200" y="3425545"/>
                </a:cubicBezTo>
                <a:cubicBezTo>
                  <a:pt x="16086936" y="3481164"/>
                  <a:pt x="16055841" y="3961980"/>
                  <a:pt x="16078200" y="4110654"/>
                </a:cubicBezTo>
                <a:cubicBezTo>
                  <a:pt x="16100559" y="4259328"/>
                  <a:pt x="16030086" y="4418629"/>
                  <a:pt x="16078200" y="4567393"/>
                </a:cubicBezTo>
                <a:cubicBezTo>
                  <a:pt x="16126314" y="4716157"/>
                  <a:pt x="16044560" y="5023222"/>
                  <a:pt x="16078200" y="5252502"/>
                </a:cubicBezTo>
                <a:cubicBezTo>
                  <a:pt x="16111840" y="5481782"/>
                  <a:pt x="16039966" y="5655088"/>
                  <a:pt x="16078200" y="5823426"/>
                </a:cubicBezTo>
                <a:cubicBezTo>
                  <a:pt x="16116434" y="5991764"/>
                  <a:pt x="16053088" y="6235683"/>
                  <a:pt x="16078200" y="6622720"/>
                </a:cubicBezTo>
                <a:cubicBezTo>
                  <a:pt x="16103312" y="7009757"/>
                  <a:pt x="16022470" y="7034681"/>
                  <a:pt x="16078200" y="7193644"/>
                </a:cubicBezTo>
                <a:cubicBezTo>
                  <a:pt x="16133930" y="7352607"/>
                  <a:pt x="16034860" y="7630263"/>
                  <a:pt x="16078200" y="7764568"/>
                </a:cubicBezTo>
                <a:cubicBezTo>
                  <a:pt x="16121540" y="7898873"/>
                  <a:pt x="16057429" y="7940210"/>
                  <a:pt x="16078200" y="7992937"/>
                </a:cubicBezTo>
                <a:cubicBezTo>
                  <a:pt x="16098971" y="8045664"/>
                  <a:pt x="16029985" y="8245425"/>
                  <a:pt x="16078200" y="8449677"/>
                </a:cubicBezTo>
                <a:cubicBezTo>
                  <a:pt x="16126415" y="8653929"/>
                  <a:pt x="16030141" y="8787636"/>
                  <a:pt x="16078200" y="9020601"/>
                </a:cubicBezTo>
                <a:cubicBezTo>
                  <a:pt x="16126259" y="9253566"/>
                  <a:pt x="16016304" y="9635910"/>
                  <a:pt x="16078200" y="9819895"/>
                </a:cubicBezTo>
                <a:cubicBezTo>
                  <a:pt x="16140096" y="10003880"/>
                  <a:pt x="16041943" y="10035099"/>
                  <a:pt x="16078200" y="10162449"/>
                </a:cubicBezTo>
                <a:cubicBezTo>
                  <a:pt x="16114457" y="10289799"/>
                  <a:pt x="16072169" y="10304348"/>
                  <a:pt x="16078200" y="10390819"/>
                </a:cubicBezTo>
                <a:cubicBezTo>
                  <a:pt x="16084231" y="10477290"/>
                  <a:pt x="16043344" y="10950041"/>
                  <a:pt x="16078200" y="11418482"/>
                </a:cubicBezTo>
                <a:cubicBezTo>
                  <a:pt x="15899051" y="11456358"/>
                  <a:pt x="15624932" y="11356477"/>
                  <a:pt x="15482711" y="11418482"/>
                </a:cubicBezTo>
                <a:cubicBezTo>
                  <a:pt x="15340490" y="11480487"/>
                  <a:pt x="15030598" y="11401159"/>
                  <a:pt x="14887222" y="11418482"/>
                </a:cubicBezTo>
                <a:cubicBezTo>
                  <a:pt x="14743846" y="11435805"/>
                  <a:pt x="14808846" y="11410354"/>
                  <a:pt x="14774079" y="11418482"/>
                </a:cubicBezTo>
                <a:cubicBezTo>
                  <a:pt x="14739312" y="11426610"/>
                  <a:pt x="14568925" y="11413867"/>
                  <a:pt x="14500154" y="11418482"/>
                </a:cubicBezTo>
                <a:cubicBezTo>
                  <a:pt x="14431384" y="11423097"/>
                  <a:pt x="14153519" y="11352083"/>
                  <a:pt x="13904666" y="11418482"/>
                </a:cubicBezTo>
                <a:cubicBezTo>
                  <a:pt x="13655813" y="11484881"/>
                  <a:pt x="13323074" y="11343896"/>
                  <a:pt x="13148395" y="11418482"/>
                </a:cubicBezTo>
                <a:cubicBezTo>
                  <a:pt x="12973716" y="11493068"/>
                  <a:pt x="13010798" y="11415263"/>
                  <a:pt x="12874470" y="11418482"/>
                </a:cubicBezTo>
                <a:cubicBezTo>
                  <a:pt x="12738142" y="11421701"/>
                  <a:pt x="12460111" y="11399364"/>
                  <a:pt x="12118199" y="11418482"/>
                </a:cubicBezTo>
                <a:cubicBezTo>
                  <a:pt x="11776287" y="11437600"/>
                  <a:pt x="11810877" y="11368341"/>
                  <a:pt x="11522710" y="11418482"/>
                </a:cubicBezTo>
                <a:cubicBezTo>
                  <a:pt x="11234543" y="11468623"/>
                  <a:pt x="11354282" y="11394336"/>
                  <a:pt x="11248785" y="11418482"/>
                </a:cubicBezTo>
                <a:cubicBezTo>
                  <a:pt x="11143288" y="11442628"/>
                  <a:pt x="10902846" y="11399974"/>
                  <a:pt x="10814078" y="11418482"/>
                </a:cubicBezTo>
                <a:cubicBezTo>
                  <a:pt x="10725310" y="11436990"/>
                  <a:pt x="10086249" y="11372355"/>
                  <a:pt x="9897025" y="11418482"/>
                </a:cubicBezTo>
                <a:cubicBezTo>
                  <a:pt x="9707801" y="11464609"/>
                  <a:pt x="9759357" y="11385999"/>
                  <a:pt x="9623100" y="11418482"/>
                </a:cubicBezTo>
                <a:cubicBezTo>
                  <a:pt x="9486843" y="11450965"/>
                  <a:pt x="9563008" y="11410391"/>
                  <a:pt x="9509958" y="11418482"/>
                </a:cubicBezTo>
                <a:cubicBezTo>
                  <a:pt x="9456908" y="11426573"/>
                  <a:pt x="9279871" y="11385156"/>
                  <a:pt x="9075251" y="11418482"/>
                </a:cubicBezTo>
                <a:cubicBezTo>
                  <a:pt x="8870631" y="11451808"/>
                  <a:pt x="8505062" y="11346560"/>
                  <a:pt x="8158198" y="11418482"/>
                </a:cubicBezTo>
                <a:cubicBezTo>
                  <a:pt x="7811334" y="11490404"/>
                  <a:pt x="7746545" y="11384951"/>
                  <a:pt x="7562709" y="11418482"/>
                </a:cubicBezTo>
                <a:cubicBezTo>
                  <a:pt x="7378873" y="11452013"/>
                  <a:pt x="7238777" y="11388934"/>
                  <a:pt x="7128002" y="11418482"/>
                </a:cubicBezTo>
                <a:cubicBezTo>
                  <a:pt x="7017227" y="11448030"/>
                  <a:pt x="7046591" y="11416188"/>
                  <a:pt x="7014859" y="11418482"/>
                </a:cubicBezTo>
                <a:cubicBezTo>
                  <a:pt x="6983127" y="11420776"/>
                  <a:pt x="6591251" y="11340170"/>
                  <a:pt x="6258588" y="11418482"/>
                </a:cubicBezTo>
                <a:cubicBezTo>
                  <a:pt x="5925925" y="11496794"/>
                  <a:pt x="6181644" y="11411120"/>
                  <a:pt x="6145445" y="11418482"/>
                </a:cubicBezTo>
                <a:cubicBezTo>
                  <a:pt x="6109246" y="11425844"/>
                  <a:pt x="5882380" y="11394788"/>
                  <a:pt x="5710738" y="11418482"/>
                </a:cubicBezTo>
                <a:cubicBezTo>
                  <a:pt x="5539096" y="11442176"/>
                  <a:pt x="5013955" y="11311261"/>
                  <a:pt x="4793686" y="11418482"/>
                </a:cubicBezTo>
                <a:cubicBezTo>
                  <a:pt x="4573417" y="11525703"/>
                  <a:pt x="4575723" y="11374099"/>
                  <a:pt x="4358979" y="11418482"/>
                </a:cubicBezTo>
                <a:cubicBezTo>
                  <a:pt x="4142235" y="11462865"/>
                  <a:pt x="4111396" y="11396840"/>
                  <a:pt x="3924272" y="11418482"/>
                </a:cubicBezTo>
                <a:cubicBezTo>
                  <a:pt x="3737148" y="11440124"/>
                  <a:pt x="3353359" y="11403690"/>
                  <a:pt x="3168001" y="11418482"/>
                </a:cubicBezTo>
                <a:cubicBezTo>
                  <a:pt x="2982643" y="11433274"/>
                  <a:pt x="3099199" y="11417399"/>
                  <a:pt x="3054858" y="11418482"/>
                </a:cubicBezTo>
                <a:cubicBezTo>
                  <a:pt x="3010517" y="11419565"/>
                  <a:pt x="2542274" y="11389457"/>
                  <a:pt x="2137805" y="11418482"/>
                </a:cubicBezTo>
                <a:cubicBezTo>
                  <a:pt x="1733336" y="11447507"/>
                  <a:pt x="1994337" y="11389265"/>
                  <a:pt x="1863880" y="11418482"/>
                </a:cubicBezTo>
                <a:cubicBezTo>
                  <a:pt x="1733424" y="11447699"/>
                  <a:pt x="1511160" y="11383546"/>
                  <a:pt x="1268391" y="11418482"/>
                </a:cubicBezTo>
                <a:cubicBezTo>
                  <a:pt x="1025622" y="11453418"/>
                  <a:pt x="1042636" y="11394323"/>
                  <a:pt x="833684" y="11418482"/>
                </a:cubicBezTo>
                <a:cubicBezTo>
                  <a:pt x="624732" y="11442641"/>
                  <a:pt x="305787" y="11378376"/>
                  <a:pt x="0" y="11418482"/>
                </a:cubicBezTo>
                <a:cubicBezTo>
                  <a:pt x="-6049" y="11169481"/>
                  <a:pt x="31541" y="11058164"/>
                  <a:pt x="0" y="10847558"/>
                </a:cubicBezTo>
                <a:cubicBezTo>
                  <a:pt x="-31541" y="10636952"/>
                  <a:pt x="18682" y="10700282"/>
                  <a:pt x="0" y="10619188"/>
                </a:cubicBezTo>
                <a:cubicBezTo>
                  <a:pt x="-18682" y="10538094"/>
                  <a:pt x="21737" y="10387721"/>
                  <a:pt x="0" y="10276634"/>
                </a:cubicBezTo>
                <a:cubicBezTo>
                  <a:pt x="-21737" y="10165547"/>
                  <a:pt x="41526" y="9654594"/>
                  <a:pt x="0" y="9477340"/>
                </a:cubicBezTo>
                <a:cubicBezTo>
                  <a:pt x="-41526" y="9300086"/>
                  <a:pt x="32411" y="9086413"/>
                  <a:pt x="0" y="8906416"/>
                </a:cubicBezTo>
                <a:cubicBezTo>
                  <a:pt x="-32411" y="8726419"/>
                  <a:pt x="16764" y="8629199"/>
                  <a:pt x="0" y="8449677"/>
                </a:cubicBezTo>
                <a:cubicBezTo>
                  <a:pt x="-16764" y="8270155"/>
                  <a:pt x="14069" y="8173413"/>
                  <a:pt x="0" y="7992937"/>
                </a:cubicBezTo>
                <a:cubicBezTo>
                  <a:pt x="-14069" y="7812461"/>
                  <a:pt x="9901" y="7638521"/>
                  <a:pt x="0" y="7536198"/>
                </a:cubicBezTo>
                <a:cubicBezTo>
                  <a:pt x="-9901" y="7433875"/>
                  <a:pt x="35824" y="7048759"/>
                  <a:pt x="0" y="6851089"/>
                </a:cubicBezTo>
                <a:cubicBezTo>
                  <a:pt x="-35824" y="6653419"/>
                  <a:pt x="41036" y="6602775"/>
                  <a:pt x="0" y="6394350"/>
                </a:cubicBezTo>
                <a:cubicBezTo>
                  <a:pt x="-41036" y="6185925"/>
                  <a:pt x="28460" y="6061142"/>
                  <a:pt x="0" y="5937611"/>
                </a:cubicBezTo>
                <a:cubicBezTo>
                  <a:pt x="-28460" y="5814080"/>
                  <a:pt x="24703" y="5582605"/>
                  <a:pt x="0" y="5252502"/>
                </a:cubicBezTo>
                <a:cubicBezTo>
                  <a:pt x="-24703" y="4922399"/>
                  <a:pt x="14033" y="5087262"/>
                  <a:pt x="0" y="5024132"/>
                </a:cubicBezTo>
                <a:cubicBezTo>
                  <a:pt x="-14033" y="4961002"/>
                  <a:pt x="34744" y="4395883"/>
                  <a:pt x="0" y="4224838"/>
                </a:cubicBezTo>
                <a:cubicBezTo>
                  <a:pt x="-34744" y="4053793"/>
                  <a:pt x="25676" y="3783018"/>
                  <a:pt x="0" y="3539729"/>
                </a:cubicBezTo>
                <a:cubicBezTo>
                  <a:pt x="-25676" y="3296440"/>
                  <a:pt x="56407" y="3045838"/>
                  <a:pt x="0" y="2854621"/>
                </a:cubicBezTo>
                <a:cubicBezTo>
                  <a:pt x="-56407" y="2663404"/>
                  <a:pt x="6020" y="2586069"/>
                  <a:pt x="0" y="2512066"/>
                </a:cubicBezTo>
                <a:cubicBezTo>
                  <a:pt x="-6020" y="2438064"/>
                  <a:pt x="21052" y="2294720"/>
                  <a:pt x="0" y="2169512"/>
                </a:cubicBezTo>
                <a:cubicBezTo>
                  <a:pt x="-21052" y="2044304"/>
                  <a:pt x="27481" y="1820494"/>
                  <a:pt x="0" y="1484403"/>
                </a:cubicBezTo>
                <a:cubicBezTo>
                  <a:pt x="-27481" y="1148312"/>
                  <a:pt x="15445" y="1360433"/>
                  <a:pt x="0" y="1256033"/>
                </a:cubicBezTo>
                <a:cubicBezTo>
                  <a:pt x="-15445" y="1151633"/>
                  <a:pt x="10320" y="1068515"/>
                  <a:pt x="0" y="913479"/>
                </a:cubicBezTo>
                <a:cubicBezTo>
                  <a:pt x="-10320" y="758443"/>
                  <a:pt x="9263" y="750261"/>
                  <a:pt x="0" y="685109"/>
                </a:cubicBezTo>
                <a:cubicBezTo>
                  <a:pt x="-9263" y="619957"/>
                  <a:pt x="11137" y="2707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070865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0355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37782" y="4504220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Mockups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 descr="Icono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27234F36-CA28-4835-9102-4664BEC40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29" y="5232430"/>
            <a:ext cx="5283139" cy="5283139"/>
          </a:xfrm>
          <a:custGeom>
            <a:avLst/>
            <a:gdLst>
              <a:gd name="connsiteX0" fmla="*/ 0 w 5283139"/>
              <a:gd name="connsiteY0" fmla="*/ 0 h 5283139"/>
              <a:gd name="connsiteX1" fmla="*/ 587015 w 5283139"/>
              <a:gd name="connsiteY1" fmla="*/ 0 h 5283139"/>
              <a:gd name="connsiteX2" fmla="*/ 1174031 w 5283139"/>
              <a:gd name="connsiteY2" fmla="*/ 0 h 5283139"/>
              <a:gd name="connsiteX3" fmla="*/ 1708215 w 5283139"/>
              <a:gd name="connsiteY3" fmla="*/ 0 h 5283139"/>
              <a:gd name="connsiteX4" fmla="*/ 2189568 w 5283139"/>
              <a:gd name="connsiteY4" fmla="*/ 0 h 5283139"/>
              <a:gd name="connsiteX5" fmla="*/ 2776583 w 5283139"/>
              <a:gd name="connsiteY5" fmla="*/ 0 h 5283139"/>
              <a:gd name="connsiteX6" fmla="*/ 3257936 w 5283139"/>
              <a:gd name="connsiteY6" fmla="*/ 0 h 5283139"/>
              <a:gd name="connsiteX7" fmla="*/ 3792120 w 5283139"/>
              <a:gd name="connsiteY7" fmla="*/ 0 h 5283139"/>
              <a:gd name="connsiteX8" fmla="*/ 4273472 w 5283139"/>
              <a:gd name="connsiteY8" fmla="*/ 0 h 5283139"/>
              <a:gd name="connsiteX9" fmla="*/ 5283139 w 5283139"/>
              <a:gd name="connsiteY9" fmla="*/ 0 h 5283139"/>
              <a:gd name="connsiteX10" fmla="*/ 5283139 w 5283139"/>
              <a:gd name="connsiteY10" fmla="*/ 692678 h 5283139"/>
              <a:gd name="connsiteX11" fmla="*/ 5283139 w 5283139"/>
              <a:gd name="connsiteY11" fmla="*/ 1332525 h 5283139"/>
              <a:gd name="connsiteX12" fmla="*/ 5283139 w 5283139"/>
              <a:gd name="connsiteY12" fmla="*/ 1972372 h 5283139"/>
              <a:gd name="connsiteX13" fmla="*/ 5283139 w 5283139"/>
              <a:gd name="connsiteY13" fmla="*/ 2506556 h 5283139"/>
              <a:gd name="connsiteX14" fmla="*/ 5283139 w 5283139"/>
              <a:gd name="connsiteY14" fmla="*/ 3040740 h 5283139"/>
              <a:gd name="connsiteX15" fmla="*/ 5283139 w 5283139"/>
              <a:gd name="connsiteY15" fmla="*/ 3522093 h 5283139"/>
              <a:gd name="connsiteX16" fmla="*/ 5283139 w 5283139"/>
              <a:gd name="connsiteY16" fmla="*/ 4056277 h 5283139"/>
              <a:gd name="connsiteX17" fmla="*/ 5283139 w 5283139"/>
              <a:gd name="connsiteY17" fmla="*/ 4696124 h 5283139"/>
              <a:gd name="connsiteX18" fmla="*/ 5283139 w 5283139"/>
              <a:gd name="connsiteY18" fmla="*/ 5283139 h 5283139"/>
              <a:gd name="connsiteX19" fmla="*/ 4854618 w 5283139"/>
              <a:gd name="connsiteY19" fmla="*/ 5283139 h 5283139"/>
              <a:gd name="connsiteX20" fmla="*/ 4373265 w 5283139"/>
              <a:gd name="connsiteY20" fmla="*/ 5283139 h 5283139"/>
              <a:gd name="connsiteX21" fmla="*/ 3891912 w 5283139"/>
              <a:gd name="connsiteY21" fmla="*/ 5283139 h 5283139"/>
              <a:gd name="connsiteX22" fmla="*/ 3463391 w 5283139"/>
              <a:gd name="connsiteY22" fmla="*/ 5283139 h 5283139"/>
              <a:gd name="connsiteX23" fmla="*/ 2929207 w 5283139"/>
              <a:gd name="connsiteY23" fmla="*/ 5283139 h 5283139"/>
              <a:gd name="connsiteX24" fmla="*/ 2289360 w 5283139"/>
              <a:gd name="connsiteY24" fmla="*/ 5283139 h 5283139"/>
              <a:gd name="connsiteX25" fmla="*/ 1702345 w 5283139"/>
              <a:gd name="connsiteY25" fmla="*/ 5283139 h 5283139"/>
              <a:gd name="connsiteX26" fmla="*/ 1168161 w 5283139"/>
              <a:gd name="connsiteY26" fmla="*/ 5283139 h 5283139"/>
              <a:gd name="connsiteX27" fmla="*/ 633977 w 5283139"/>
              <a:gd name="connsiteY27" fmla="*/ 5283139 h 5283139"/>
              <a:gd name="connsiteX28" fmla="*/ 0 w 5283139"/>
              <a:gd name="connsiteY28" fmla="*/ 5283139 h 5283139"/>
              <a:gd name="connsiteX29" fmla="*/ 0 w 5283139"/>
              <a:gd name="connsiteY29" fmla="*/ 4696124 h 5283139"/>
              <a:gd name="connsiteX30" fmla="*/ 0 w 5283139"/>
              <a:gd name="connsiteY30" fmla="*/ 4161940 h 5283139"/>
              <a:gd name="connsiteX31" fmla="*/ 0 w 5283139"/>
              <a:gd name="connsiteY31" fmla="*/ 3469261 h 5283139"/>
              <a:gd name="connsiteX32" fmla="*/ 0 w 5283139"/>
              <a:gd name="connsiteY32" fmla="*/ 2882246 h 5283139"/>
              <a:gd name="connsiteX33" fmla="*/ 0 w 5283139"/>
              <a:gd name="connsiteY33" fmla="*/ 2189568 h 5283139"/>
              <a:gd name="connsiteX34" fmla="*/ 0 w 5283139"/>
              <a:gd name="connsiteY34" fmla="*/ 1761046 h 5283139"/>
              <a:gd name="connsiteX35" fmla="*/ 0 w 5283139"/>
              <a:gd name="connsiteY35" fmla="*/ 1121199 h 5283139"/>
              <a:gd name="connsiteX36" fmla="*/ 0 w 5283139"/>
              <a:gd name="connsiteY36" fmla="*/ 0 h 528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83139" h="5283139" fill="none" extrusionOk="0">
                <a:moveTo>
                  <a:pt x="0" y="0"/>
                </a:moveTo>
                <a:cubicBezTo>
                  <a:pt x="282664" y="-28389"/>
                  <a:pt x="336098" y="8557"/>
                  <a:pt x="587015" y="0"/>
                </a:cubicBezTo>
                <a:cubicBezTo>
                  <a:pt x="837933" y="-8557"/>
                  <a:pt x="931247" y="8431"/>
                  <a:pt x="1174031" y="0"/>
                </a:cubicBezTo>
                <a:cubicBezTo>
                  <a:pt x="1416815" y="-8431"/>
                  <a:pt x="1527250" y="55729"/>
                  <a:pt x="1708215" y="0"/>
                </a:cubicBezTo>
                <a:cubicBezTo>
                  <a:pt x="1889180" y="-55729"/>
                  <a:pt x="2089152" y="17785"/>
                  <a:pt x="2189568" y="0"/>
                </a:cubicBezTo>
                <a:cubicBezTo>
                  <a:pt x="2289984" y="-17785"/>
                  <a:pt x="2567772" y="11046"/>
                  <a:pt x="2776583" y="0"/>
                </a:cubicBezTo>
                <a:cubicBezTo>
                  <a:pt x="2985394" y="-11046"/>
                  <a:pt x="3091428" y="36783"/>
                  <a:pt x="3257936" y="0"/>
                </a:cubicBezTo>
                <a:cubicBezTo>
                  <a:pt x="3424444" y="-36783"/>
                  <a:pt x="3671606" y="26137"/>
                  <a:pt x="3792120" y="0"/>
                </a:cubicBezTo>
                <a:cubicBezTo>
                  <a:pt x="3912634" y="-26137"/>
                  <a:pt x="4066261" y="27346"/>
                  <a:pt x="4273472" y="0"/>
                </a:cubicBezTo>
                <a:cubicBezTo>
                  <a:pt x="4480683" y="-27346"/>
                  <a:pt x="4917779" y="16296"/>
                  <a:pt x="5283139" y="0"/>
                </a:cubicBezTo>
                <a:cubicBezTo>
                  <a:pt x="5338903" y="231698"/>
                  <a:pt x="5248467" y="481334"/>
                  <a:pt x="5283139" y="692678"/>
                </a:cubicBezTo>
                <a:cubicBezTo>
                  <a:pt x="5317811" y="904022"/>
                  <a:pt x="5224516" y="1184604"/>
                  <a:pt x="5283139" y="1332525"/>
                </a:cubicBezTo>
                <a:cubicBezTo>
                  <a:pt x="5341762" y="1480446"/>
                  <a:pt x="5229125" y="1759514"/>
                  <a:pt x="5283139" y="1972372"/>
                </a:cubicBezTo>
                <a:cubicBezTo>
                  <a:pt x="5337153" y="2185230"/>
                  <a:pt x="5269290" y="2340256"/>
                  <a:pt x="5283139" y="2506556"/>
                </a:cubicBezTo>
                <a:cubicBezTo>
                  <a:pt x="5296988" y="2672856"/>
                  <a:pt x="5251368" y="2912030"/>
                  <a:pt x="5283139" y="3040740"/>
                </a:cubicBezTo>
                <a:cubicBezTo>
                  <a:pt x="5314910" y="3169450"/>
                  <a:pt x="5228150" y="3413232"/>
                  <a:pt x="5283139" y="3522093"/>
                </a:cubicBezTo>
                <a:cubicBezTo>
                  <a:pt x="5338128" y="3630954"/>
                  <a:pt x="5244304" y="3820715"/>
                  <a:pt x="5283139" y="4056277"/>
                </a:cubicBezTo>
                <a:cubicBezTo>
                  <a:pt x="5321974" y="4291839"/>
                  <a:pt x="5211290" y="4479334"/>
                  <a:pt x="5283139" y="4696124"/>
                </a:cubicBezTo>
                <a:cubicBezTo>
                  <a:pt x="5354988" y="4912914"/>
                  <a:pt x="5237526" y="5100518"/>
                  <a:pt x="5283139" y="5283139"/>
                </a:cubicBezTo>
                <a:cubicBezTo>
                  <a:pt x="5088225" y="5293494"/>
                  <a:pt x="4961098" y="5234490"/>
                  <a:pt x="4854618" y="5283139"/>
                </a:cubicBezTo>
                <a:cubicBezTo>
                  <a:pt x="4748138" y="5331788"/>
                  <a:pt x="4487772" y="5272326"/>
                  <a:pt x="4373265" y="5283139"/>
                </a:cubicBezTo>
                <a:cubicBezTo>
                  <a:pt x="4258758" y="5293952"/>
                  <a:pt x="4077374" y="5254442"/>
                  <a:pt x="3891912" y="5283139"/>
                </a:cubicBezTo>
                <a:cubicBezTo>
                  <a:pt x="3706450" y="5311836"/>
                  <a:pt x="3637268" y="5258134"/>
                  <a:pt x="3463391" y="5283139"/>
                </a:cubicBezTo>
                <a:cubicBezTo>
                  <a:pt x="3289514" y="5308144"/>
                  <a:pt x="3117845" y="5261336"/>
                  <a:pt x="2929207" y="5283139"/>
                </a:cubicBezTo>
                <a:cubicBezTo>
                  <a:pt x="2740569" y="5304942"/>
                  <a:pt x="2595474" y="5255480"/>
                  <a:pt x="2289360" y="5283139"/>
                </a:cubicBezTo>
                <a:cubicBezTo>
                  <a:pt x="1983246" y="5310798"/>
                  <a:pt x="1920120" y="5223403"/>
                  <a:pt x="1702345" y="5283139"/>
                </a:cubicBezTo>
                <a:cubicBezTo>
                  <a:pt x="1484570" y="5342875"/>
                  <a:pt x="1298989" y="5268167"/>
                  <a:pt x="1168161" y="5283139"/>
                </a:cubicBezTo>
                <a:cubicBezTo>
                  <a:pt x="1037333" y="5298111"/>
                  <a:pt x="852105" y="5280373"/>
                  <a:pt x="633977" y="5283139"/>
                </a:cubicBezTo>
                <a:cubicBezTo>
                  <a:pt x="415849" y="5285905"/>
                  <a:pt x="227921" y="5237895"/>
                  <a:pt x="0" y="5283139"/>
                </a:cubicBezTo>
                <a:cubicBezTo>
                  <a:pt x="-42571" y="5157544"/>
                  <a:pt x="20362" y="4852253"/>
                  <a:pt x="0" y="4696124"/>
                </a:cubicBezTo>
                <a:cubicBezTo>
                  <a:pt x="-20362" y="4539995"/>
                  <a:pt x="22772" y="4409700"/>
                  <a:pt x="0" y="4161940"/>
                </a:cubicBezTo>
                <a:cubicBezTo>
                  <a:pt x="-22772" y="3914180"/>
                  <a:pt x="81361" y="3695092"/>
                  <a:pt x="0" y="3469261"/>
                </a:cubicBezTo>
                <a:cubicBezTo>
                  <a:pt x="-81361" y="3243430"/>
                  <a:pt x="69707" y="3151523"/>
                  <a:pt x="0" y="2882246"/>
                </a:cubicBezTo>
                <a:cubicBezTo>
                  <a:pt x="-69707" y="2612970"/>
                  <a:pt x="1573" y="2421970"/>
                  <a:pt x="0" y="2189568"/>
                </a:cubicBezTo>
                <a:cubicBezTo>
                  <a:pt x="-1573" y="1957166"/>
                  <a:pt x="28300" y="1940414"/>
                  <a:pt x="0" y="1761046"/>
                </a:cubicBezTo>
                <a:cubicBezTo>
                  <a:pt x="-28300" y="1581678"/>
                  <a:pt x="59013" y="1271640"/>
                  <a:pt x="0" y="1121199"/>
                </a:cubicBezTo>
                <a:cubicBezTo>
                  <a:pt x="-59013" y="970758"/>
                  <a:pt x="30506" y="552282"/>
                  <a:pt x="0" y="0"/>
                </a:cubicBezTo>
                <a:close/>
              </a:path>
              <a:path w="5283139" h="5283139" stroke="0" extrusionOk="0">
                <a:moveTo>
                  <a:pt x="0" y="0"/>
                </a:moveTo>
                <a:cubicBezTo>
                  <a:pt x="129166" y="-37173"/>
                  <a:pt x="373763" y="40607"/>
                  <a:pt x="587015" y="0"/>
                </a:cubicBezTo>
                <a:cubicBezTo>
                  <a:pt x="800267" y="-40607"/>
                  <a:pt x="1025462" y="61538"/>
                  <a:pt x="1226862" y="0"/>
                </a:cubicBezTo>
                <a:cubicBezTo>
                  <a:pt x="1428262" y="-61538"/>
                  <a:pt x="1710091" y="1162"/>
                  <a:pt x="1866709" y="0"/>
                </a:cubicBezTo>
                <a:cubicBezTo>
                  <a:pt x="2023327" y="-1162"/>
                  <a:pt x="2410813" y="66231"/>
                  <a:pt x="2559387" y="0"/>
                </a:cubicBezTo>
                <a:cubicBezTo>
                  <a:pt x="2707961" y="-66231"/>
                  <a:pt x="3069306" y="60607"/>
                  <a:pt x="3252066" y="0"/>
                </a:cubicBezTo>
                <a:cubicBezTo>
                  <a:pt x="3434826" y="-60607"/>
                  <a:pt x="3616988" y="77572"/>
                  <a:pt x="3944744" y="0"/>
                </a:cubicBezTo>
                <a:cubicBezTo>
                  <a:pt x="4272500" y="-77572"/>
                  <a:pt x="4289476" y="20759"/>
                  <a:pt x="4478928" y="0"/>
                </a:cubicBezTo>
                <a:cubicBezTo>
                  <a:pt x="4668380" y="-20759"/>
                  <a:pt x="4971811" y="53889"/>
                  <a:pt x="5283139" y="0"/>
                </a:cubicBezTo>
                <a:cubicBezTo>
                  <a:pt x="5335887" y="109755"/>
                  <a:pt x="5232777" y="348435"/>
                  <a:pt x="5283139" y="534184"/>
                </a:cubicBezTo>
                <a:cubicBezTo>
                  <a:pt x="5333501" y="719933"/>
                  <a:pt x="5274584" y="915346"/>
                  <a:pt x="5283139" y="1121199"/>
                </a:cubicBezTo>
                <a:cubicBezTo>
                  <a:pt x="5291694" y="1327053"/>
                  <a:pt x="5220196" y="1529870"/>
                  <a:pt x="5283139" y="1708215"/>
                </a:cubicBezTo>
                <a:cubicBezTo>
                  <a:pt x="5346082" y="1886560"/>
                  <a:pt x="5206575" y="2180360"/>
                  <a:pt x="5283139" y="2348062"/>
                </a:cubicBezTo>
                <a:cubicBezTo>
                  <a:pt x="5359703" y="2515764"/>
                  <a:pt x="5216592" y="2717581"/>
                  <a:pt x="5283139" y="3040740"/>
                </a:cubicBezTo>
                <a:cubicBezTo>
                  <a:pt x="5349686" y="3363899"/>
                  <a:pt x="5237689" y="3381787"/>
                  <a:pt x="5283139" y="3627755"/>
                </a:cubicBezTo>
                <a:cubicBezTo>
                  <a:pt x="5328589" y="3873724"/>
                  <a:pt x="5227805" y="3939044"/>
                  <a:pt x="5283139" y="4161940"/>
                </a:cubicBezTo>
                <a:cubicBezTo>
                  <a:pt x="5338473" y="4384837"/>
                  <a:pt x="5244788" y="4436242"/>
                  <a:pt x="5283139" y="4590461"/>
                </a:cubicBezTo>
                <a:cubicBezTo>
                  <a:pt x="5321490" y="4744680"/>
                  <a:pt x="5210364" y="5000282"/>
                  <a:pt x="5283139" y="5283139"/>
                </a:cubicBezTo>
                <a:cubicBezTo>
                  <a:pt x="5048756" y="5349535"/>
                  <a:pt x="4923714" y="5213985"/>
                  <a:pt x="4696124" y="5283139"/>
                </a:cubicBezTo>
                <a:cubicBezTo>
                  <a:pt x="4468534" y="5352293"/>
                  <a:pt x="4401089" y="5279625"/>
                  <a:pt x="4214771" y="5283139"/>
                </a:cubicBezTo>
                <a:cubicBezTo>
                  <a:pt x="4028453" y="5286653"/>
                  <a:pt x="3961784" y="5247825"/>
                  <a:pt x="3786250" y="5283139"/>
                </a:cubicBezTo>
                <a:cubicBezTo>
                  <a:pt x="3610716" y="5318453"/>
                  <a:pt x="3535911" y="5275128"/>
                  <a:pt x="3304897" y="5283139"/>
                </a:cubicBezTo>
                <a:cubicBezTo>
                  <a:pt x="3073883" y="5291150"/>
                  <a:pt x="2823245" y="5267824"/>
                  <a:pt x="2665050" y="5283139"/>
                </a:cubicBezTo>
                <a:cubicBezTo>
                  <a:pt x="2506855" y="5298454"/>
                  <a:pt x="2415972" y="5268795"/>
                  <a:pt x="2183697" y="5283139"/>
                </a:cubicBezTo>
                <a:cubicBezTo>
                  <a:pt x="1951422" y="5297483"/>
                  <a:pt x="1862675" y="5266396"/>
                  <a:pt x="1596682" y="5283139"/>
                </a:cubicBezTo>
                <a:cubicBezTo>
                  <a:pt x="1330689" y="5299882"/>
                  <a:pt x="1212092" y="5268672"/>
                  <a:pt x="1009667" y="5283139"/>
                </a:cubicBezTo>
                <a:cubicBezTo>
                  <a:pt x="807243" y="5297606"/>
                  <a:pt x="319315" y="5166396"/>
                  <a:pt x="0" y="5283139"/>
                </a:cubicBezTo>
                <a:cubicBezTo>
                  <a:pt x="-35344" y="5164935"/>
                  <a:pt x="2259" y="4991610"/>
                  <a:pt x="0" y="4748955"/>
                </a:cubicBezTo>
                <a:cubicBezTo>
                  <a:pt x="-2259" y="4506300"/>
                  <a:pt x="48244" y="4459743"/>
                  <a:pt x="0" y="4320434"/>
                </a:cubicBezTo>
                <a:cubicBezTo>
                  <a:pt x="-48244" y="4181125"/>
                  <a:pt x="54119" y="3945073"/>
                  <a:pt x="0" y="3839081"/>
                </a:cubicBezTo>
                <a:cubicBezTo>
                  <a:pt x="-54119" y="3733089"/>
                  <a:pt x="15498" y="3525880"/>
                  <a:pt x="0" y="3304897"/>
                </a:cubicBezTo>
                <a:cubicBezTo>
                  <a:pt x="-15498" y="3083914"/>
                  <a:pt x="16457" y="2840875"/>
                  <a:pt x="0" y="2665050"/>
                </a:cubicBezTo>
                <a:cubicBezTo>
                  <a:pt x="-16457" y="2489225"/>
                  <a:pt x="10446" y="2247642"/>
                  <a:pt x="0" y="2130866"/>
                </a:cubicBezTo>
                <a:cubicBezTo>
                  <a:pt x="-10446" y="2014090"/>
                  <a:pt x="45034" y="1774979"/>
                  <a:pt x="0" y="1596682"/>
                </a:cubicBezTo>
                <a:cubicBezTo>
                  <a:pt x="-45034" y="1418385"/>
                  <a:pt x="72420" y="1191507"/>
                  <a:pt x="0" y="904004"/>
                </a:cubicBezTo>
                <a:cubicBezTo>
                  <a:pt x="-72420" y="616501"/>
                  <a:pt x="86885" y="3208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892590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016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65734" y="5165952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DDL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06224F-9A1E-48F6-92F7-C01E41C12186}"/>
              </a:ext>
            </a:extLst>
          </p:cNvPr>
          <p:cNvSpPr txBox="1"/>
          <p:nvPr/>
        </p:nvSpPr>
        <p:spPr>
          <a:xfrm>
            <a:off x="13188461" y="5202351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DML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 descr="Texto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5286FBF1-AD11-4BFB-9777-45561A802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24" y="6464300"/>
            <a:ext cx="5505450" cy="3670300"/>
          </a:xfrm>
          <a:custGeom>
            <a:avLst/>
            <a:gdLst>
              <a:gd name="connsiteX0" fmla="*/ 0 w 5505450"/>
              <a:gd name="connsiteY0" fmla="*/ 0 h 3670300"/>
              <a:gd name="connsiteX1" fmla="*/ 385382 w 5505450"/>
              <a:gd name="connsiteY1" fmla="*/ 0 h 3670300"/>
              <a:gd name="connsiteX2" fmla="*/ 770763 w 5505450"/>
              <a:gd name="connsiteY2" fmla="*/ 0 h 3670300"/>
              <a:gd name="connsiteX3" fmla="*/ 1321308 w 5505450"/>
              <a:gd name="connsiteY3" fmla="*/ 0 h 3670300"/>
              <a:gd name="connsiteX4" fmla="*/ 1871853 w 5505450"/>
              <a:gd name="connsiteY4" fmla="*/ 0 h 3670300"/>
              <a:gd name="connsiteX5" fmla="*/ 2422398 w 5505450"/>
              <a:gd name="connsiteY5" fmla="*/ 0 h 3670300"/>
              <a:gd name="connsiteX6" fmla="*/ 3083052 w 5505450"/>
              <a:gd name="connsiteY6" fmla="*/ 0 h 3670300"/>
              <a:gd name="connsiteX7" fmla="*/ 3523488 w 5505450"/>
              <a:gd name="connsiteY7" fmla="*/ 0 h 3670300"/>
              <a:gd name="connsiteX8" fmla="*/ 3908870 w 5505450"/>
              <a:gd name="connsiteY8" fmla="*/ 0 h 3670300"/>
              <a:gd name="connsiteX9" fmla="*/ 4514469 w 5505450"/>
              <a:gd name="connsiteY9" fmla="*/ 0 h 3670300"/>
              <a:gd name="connsiteX10" fmla="*/ 5505450 w 5505450"/>
              <a:gd name="connsiteY10" fmla="*/ 0 h 3670300"/>
              <a:gd name="connsiteX11" fmla="*/ 5505450 w 5505450"/>
              <a:gd name="connsiteY11" fmla="*/ 597735 h 3670300"/>
              <a:gd name="connsiteX12" fmla="*/ 5505450 w 5505450"/>
              <a:gd name="connsiteY12" fmla="*/ 1122063 h 3670300"/>
              <a:gd name="connsiteX13" fmla="*/ 5505450 w 5505450"/>
              <a:gd name="connsiteY13" fmla="*/ 1646392 h 3670300"/>
              <a:gd name="connsiteX14" fmla="*/ 5505450 w 5505450"/>
              <a:gd name="connsiteY14" fmla="*/ 2244126 h 3670300"/>
              <a:gd name="connsiteX15" fmla="*/ 5505450 w 5505450"/>
              <a:gd name="connsiteY15" fmla="*/ 2768455 h 3670300"/>
              <a:gd name="connsiteX16" fmla="*/ 5505450 w 5505450"/>
              <a:gd name="connsiteY16" fmla="*/ 3670300 h 3670300"/>
              <a:gd name="connsiteX17" fmla="*/ 5120069 w 5505450"/>
              <a:gd name="connsiteY17" fmla="*/ 3670300 h 3670300"/>
              <a:gd name="connsiteX18" fmla="*/ 4459415 w 5505450"/>
              <a:gd name="connsiteY18" fmla="*/ 3670300 h 3670300"/>
              <a:gd name="connsiteX19" fmla="*/ 3908870 w 5505450"/>
              <a:gd name="connsiteY19" fmla="*/ 3670300 h 3670300"/>
              <a:gd name="connsiteX20" fmla="*/ 3413379 w 5505450"/>
              <a:gd name="connsiteY20" fmla="*/ 3670300 h 3670300"/>
              <a:gd name="connsiteX21" fmla="*/ 2807780 w 5505450"/>
              <a:gd name="connsiteY21" fmla="*/ 3670300 h 3670300"/>
              <a:gd name="connsiteX22" fmla="*/ 2202180 w 5505450"/>
              <a:gd name="connsiteY22" fmla="*/ 3670300 h 3670300"/>
              <a:gd name="connsiteX23" fmla="*/ 1706689 w 5505450"/>
              <a:gd name="connsiteY23" fmla="*/ 3670300 h 3670300"/>
              <a:gd name="connsiteX24" fmla="*/ 1211199 w 5505450"/>
              <a:gd name="connsiteY24" fmla="*/ 3670300 h 3670300"/>
              <a:gd name="connsiteX25" fmla="*/ 550545 w 5505450"/>
              <a:gd name="connsiteY25" fmla="*/ 3670300 h 3670300"/>
              <a:gd name="connsiteX26" fmla="*/ 0 w 5505450"/>
              <a:gd name="connsiteY26" fmla="*/ 3670300 h 3670300"/>
              <a:gd name="connsiteX27" fmla="*/ 0 w 5505450"/>
              <a:gd name="connsiteY27" fmla="*/ 3072565 h 3670300"/>
              <a:gd name="connsiteX28" fmla="*/ 0 w 5505450"/>
              <a:gd name="connsiteY28" fmla="*/ 2474831 h 3670300"/>
              <a:gd name="connsiteX29" fmla="*/ 0 w 5505450"/>
              <a:gd name="connsiteY29" fmla="*/ 1877096 h 3670300"/>
              <a:gd name="connsiteX30" fmla="*/ 0 w 5505450"/>
              <a:gd name="connsiteY30" fmla="*/ 1316065 h 3670300"/>
              <a:gd name="connsiteX31" fmla="*/ 0 w 5505450"/>
              <a:gd name="connsiteY31" fmla="*/ 791736 h 3670300"/>
              <a:gd name="connsiteX32" fmla="*/ 0 w 5505450"/>
              <a:gd name="connsiteY32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505450" h="3670300" fill="none" extrusionOk="0">
                <a:moveTo>
                  <a:pt x="0" y="0"/>
                </a:moveTo>
                <a:cubicBezTo>
                  <a:pt x="128818" y="-11810"/>
                  <a:pt x="270396" y="2677"/>
                  <a:pt x="385382" y="0"/>
                </a:cubicBezTo>
                <a:cubicBezTo>
                  <a:pt x="500368" y="-2677"/>
                  <a:pt x="680933" y="23878"/>
                  <a:pt x="770763" y="0"/>
                </a:cubicBezTo>
                <a:cubicBezTo>
                  <a:pt x="860593" y="-23878"/>
                  <a:pt x="1139636" y="44726"/>
                  <a:pt x="1321308" y="0"/>
                </a:cubicBezTo>
                <a:cubicBezTo>
                  <a:pt x="1502980" y="-44726"/>
                  <a:pt x="1726109" y="42511"/>
                  <a:pt x="1871853" y="0"/>
                </a:cubicBezTo>
                <a:cubicBezTo>
                  <a:pt x="2017598" y="-42511"/>
                  <a:pt x="2250806" y="6247"/>
                  <a:pt x="2422398" y="0"/>
                </a:cubicBezTo>
                <a:cubicBezTo>
                  <a:pt x="2593990" y="-6247"/>
                  <a:pt x="2753757" y="100"/>
                  <a:pt x="3083052" y="0"/>
                </a:cubicBezTo>
                <a:cubicBezTo>
                  <a:pt x="3412347" y="-100"/>
                  <a:pt x="3314363" y="11283"/>
                  <a:pt x="3523488" y="0"/>
                </a:cubicBezTo>
                <a:cubicBezTo>
                  <a:pt x="3732613" y="-11283"/>
                  <a:pt x="3785540" y="43004"/>
                  <a:pt x="3908870" y="0"/>
                </a:cubicBezTo>
                <a:cubicBezTo>
                  <a:pt x="4032200" y="-43004"/>
                  <a:pt x="4224375" y="15273"/>
                  <a:pt x="4514469" y="0"/>
                </a:cubicBezTo>
                <a:cubicBezTo>
                  <a:pt x="4804563" y="-15273"/>
                  <a:pt x="5025105" y="32912"/>
                  <a:pt x="5505450" y="0"/>
                </a:cubicBezTo>
                <a:cubicBezTo>
                  <a:pt x="5542098" y="121927"/>
                  <a:pt x="5481803" y="356188"/>
                  <a:pt x="5505450" y="597735"/>
                </a:cubicBezTo>
                <a:cubicBezTo>
                  <a:pt x="5529097" y="839282"/>
                  <a:pt x="5476166" y="1006381"/>
                  <a:pt x="5505450" y="1122063"/>
                </a:cubicBezTo>
                <a:cubicBezTo>
                  <a:pt x="5534734" y="1237745"/>
                  <a:pt x="5481129" y="1402229"/>
                  <a:pt x="5505450" y="1646392"/>
                </a:cubicBezTo>
                <a:cubicBezTo>
                  <a:pt x="5529771" y="1890555"/>
                  <a:pt x="5500781" y="2065946"/>
                  <a:pt x="5505450" y="2244126"/>
                </a:cubicBezTo>
                <a:cubicBezTo>
                  <a:pt x="5510119" y="2422306"/>
                  <a:pt x="5502330" y="2546498"/>
                  <a:pt x="5505450" y="2768455"/>
                </a:cubicBezTo>
                <a:cubicBezTo>
                  <a:pt x="5508570" y="2990412"/>
                  <a:pt x="5433460" y="3261723"/>
                  <a:pt x="5505450" y="3670300"/>
                </a:cubicBezTo>
                <a:cubicBezTo>
                  <a:pt x="5331194" y="3678573"/>
                  <a:pt x="5301126" y="3657021"/>
                  <a:pt x="5120069" y="3670300"/>
                </a:cubicBezTo>
                <a:cubicBezTo>
                  <a:pt x="4939012" y="3683579"/>
                  <a:pt x="4739590" y="3669825"/>
                  <a:pt x="4459415" y="3670300"/>
                </a:cubicBezTo>
                <a:cubicBezTo>
                  <a:pt x="4179240" y="3670775"/>
                  <a:pt x="4049590" y="3652777"/>
                  <a:pt x="3908870" y="3670300"/>
                </a:cubicBezTo>
                <a:cubicBezTo>
                  <a:pt x="3768150" y="3687823"/>
                  <a:pt x="3514015" y="3669934"/>
                  <a:pt x="3413379" y="3670300"/>
                </a:cubicBezTo>
                <a:cubicBezTo>
                  <a:pt x="3312743" y="3670666"/>
                  <a:pt x="2946801" y="3647612"/>
                  <a:pt x="2807780" y="3670300"/>
                </a:cubicBezTo>
                <a:cubicBezTo>
                  <a:pt x="2668759" y="3692988"/>
                  <a:pt x="2387387" y="3661174"/>
                  <a:pt x="2202180" y="3670300"/>
                </a:cubicBezTo>
                <a:cubicBezTo>
                  <a:pt x="2016973" y="3679426"/>
                  <a:pt x="1940377" y="3651629"/>
                  <a:pt x="1706689" y="3670300"/>
                </a:cubicBezTo>
                <a:cubicBezTo>
                  <a:pt x="1473001" y="3688971"/>
                  <a:pt x="1408820" y="3634666"/>
                  <a:pt x="1211199" y="3670300"/>
                </a:cubicBezTo>
                <a:cubicBezTo>
                  <a:pt x="1013578" y="3705934"/>
                  <a:pt x="831608" y="3592299"/>
                  <a:pt x="550545" y="3670300"/>
                </a:cubicBezTo>
                <a:cubicBezTo>
                  <a:pt x="269482" y="3748301"/>
                  <a:pt x="262112" y="3669450"/>
                  <a:pt x="0" y="3670300"/>
                </a:cubicBezTo>
                <a:cubicBezTo>
                  <a:pt x="-25999" y="3445078"/>
                  <a:pt x="49636" y="3306668"/>
                  <a:pt x="0" y="3072565"/>
                </a:cubicBezTo>
                <a:cubicBezTo>
                  <a:pt x="-49636" y="2838462"/>
                  <a:pt x="23381" y="2714632"/>
                  <a:pt x="0" y="2474831"/>
                </a:cubicBezTo>
                <a:cubicBezTo>
                  <a:pt x="-23381" y="2235030"/>
                  <a:pt x="36857" y="2024430"/>
                  <a:pt x="0" y="1877096"/>
                </a:cubicBezTo>
                <a:cubicBezTo>
                  <a:pt x="-36857" y="1729762"/>
                  <a:pt x="47403" y="1532149"/>
                  <a:pt x="0" y="1316065"/>
                </a:cubicBezTo>
                <a:cubicBezTo>
                  <a:pt x="-47403" y="1099981"/>
                  <a:pt x="50316" y="1028719"/>
                  <a:pt x="0" y="791736"/>
                </a:cubicBezTo>
                <a:cubicBezTo>
                  <a:pt x="-50316" y="554753"/>
                  <a:pt x="84718" y="284858"/>
                  <a:pt x="0" y="0"/>
                </a:cubicBezTo>
                <a:close/>
              </a:path>
              <a:path w="5505450" h="3670300" stroke="0" extrusionOk="0">
                <a:moveTo>
                  <a:pt x="0" y="0"/>
                </a:moveTo>
                <a:cubicBezTo>
                  <a:pt x="173658" y="-15325"/>
                  <a:pt x="202760" y="14189"/>
                  <a:pt x="385382" y="0"/>
                </a:cubicBezTo>
                <a:cubicBezTo>
                  <a:pt x="568004" y="-14189"/>
                  <a:pt x="608304" y="20504"/>
                  <a:pt x="825818" y="0"/>
                </a:cubicBezTo>
                <a:cubicBezTo>
                  <a:pt x="1043332" y="-20504"/>
                  <a:pt x="1056697" y="17687"/>
                  <a:pt x="1211199" y="0"/>
                </a:cubicBezTo>
                <a:cubicBezTo>
                  <a:pt x="1365701" y="-17687"/>
                  <a:pt x="1586852" y="38591"/>
                  <a:pt x="1816799" y="0"/>
                </a:cubicBezTo>
                <a:cubicBezTo>
                  <a:pt x="2046746" y="-38591"/>
                  <a:pt x="2091615" y="43884"/>
                  <a:pt x="2202180" y="0"/>
                </a:cubicBezTo>
                <a:cubicBezTo>
                  <a:pt x="2312745" y="-43884"/>
                  <a:pt x="2479005" y="7355"/>
                  <a:pt x="2697671" y="0"/>
                </a:cubicBezTo>
                <a:cubicBezTo>
                  <a:pt x="2916337" y="-7355"/>
                  <a:pt x="2921627" y="14640"/>
                  <a:pt x="3083052" y="0"/>
                </a:cubicBezTo>
                <a:cubicBezTo>
                  <a:pt x="3244477" y="-14640"/>
                  <a:pt x="3515483" y="51861"/>
                  <a:pt x="3633597" y="0"/>
                </a:cubicBezTo>
                <a:cubicBezTo>
                  <a:pt x="3751711" y="-51861"/>
                  <a:pt x="4011256" y="1169"/>
                  <a:pt x="4239197" y="0"/>
                </a:cubicBezTo>
                <a:cubicBezTo>
                  <a:pt x="4467138" y="-1169"/>
                  <a:pt x="4721285" y="68815"/>
                  <a:pt x="4844796" y="0"/>
                </a:cubicBezTo>
                <a:cubicBezTo>
                  <a:pt x="4968307" y="-68815"/>
                  <a:pt x="5204182" y="1732"/>
                  <a:pt x="5505450" y="0"/>
                </a:cubicBezTo>
                <a:cubicBezTo>
                  <a:pt x="5513828" y="259309"/>
                  <a:pt x="5478960" y="338717"/>
                  <a:pt x="5505450" y="597735"/>
                </a:cubicBezTo>
                <a:cubicBezTo>
                  <a:pt x="5531940" y="856753"/>
                  <a:pt x="5474319" y="862740"/>
                  <a:pt x="5505450" y="1048657"/>
                </a:cubicBezTo>
                <a:cubicBezTo>
                  <a:pt x="5536581" y="1234574"/>
                  <a:pt x="5452656" y="1320868"/>
                  <a:pt x="5505450" y="1572986"/>
                </a:cubicBezTo>
                <a:cubicBezTo>
                  <a:pt x="5558244" y="1825104"/>
                  <a:pt x="5448515" y="1915380"/>
                  <a:pt x="5505450" y="2097314"/>
                </a:cubicBezTo>
                <a:cubicBezTo>
                  <a:pt x="5562385" y="2279248"/>
                  <a:pt x="5470472" y="2419332"/>
                  <a:pt x="5505450" y="2695049"/>
                </a:cubicBezTo>
                <a:cubicBezTo>
                  <a:pt x="5540428" y="2970767"/>
                  <a:pt x="5498298" y="3022358"/>
                  <a:pt x="5505450" y="3145971"/>
                </a:cubicBezTo>
                <a:cubicBezTo>
                  <a:pt x="5512602" y="3269584"/>
                  <a:pt x="5501420" y="3502394"/>
                  <a:pt x="5505450" y="3670300"/>
                </a:cubicBezTo>
                <a:cubicBezTo>
                  <a:pt x="5331275" y="3715756"/>
                  <a:pt x="5168130" y="3658092"/>
                  <a:pt x="4954905" y="3670300"/>
                </a:cubicBezTo>
                <a:cubicBezTo>
                  <a:pt x="4741680" y="3682508"/>
                  <a:pt x="4729273" y="3630708"/>
                  <a:pt x="4514469" y="3670300"/>
                </a:cubicBezTo>
                <a:cubicBezTo>
                  <a:pt x="4299665" y="3709892"/>
                  <a:pt x="4208438" y="3630195"/>
                  <a:pt x="4074033" y="3670300"/>
                </a:cubicBezTo>
                <a:cubicBezTo>
                  <a:pt x="3939628" y="3710405"/>
                  <a:pt x="3850457" y="3645972"/>
                  <a:pt x="3688651" y="3670300"/>
                </a:cubicBezTo>
                <a:cubicBezTo>
                  <a:pt x="3526845" y="3694628"/>
                  <a:pt x="3293490" y="3632219"/>
                  <a:pt x="3193161" y="3670300"/>
                </a:cubicBezTo>
                <a:cubicBezTo>
                  <a:pt x="3092832" y="3708381"/>
                  <a:pt x="2964504" y="3663217"/>
                  <a:pt x="2752725" y="3670300"/>
                </a:cubicBezTo>
                <a:cubicBezTo>
                  <a:pt x="2540946" y="3677383"/>
                  <a:pt x="2421724" y="3653618"/>
                  <a:pt x="2257235" y="3670300"/>
                </a:cubicBezTo>
                <a:cubicBezTo>
                  <a:pt x="2092746" y="3686982"/>
                  <a:pt x="1923682" y="3628481"/>
                  <a:pt x="1816799" y="3670300"/>
                </a:cubicBezTo>
                <a:cubicBezTo>
                  <a:pt x="1709916" y="3712119"/>
                  <a:pt x="1418213" y="3629621"/>
                  <a:pt x="1266254" y="3670300"/>
                </a:cubicBezTo>
                <a:cubicBezTo>
                  <a:pt x="1114295" y="3710979"/>
                  <a:pt x="876813" y="3653967"/>
                  <a:pt x="770763" y="3670300"/>
                </a:cubicBezTo>
                <a:cubicBezTo>
                  <a:pt x="664713" y="3686633"/>
                  <a:pt x="323630" y="3585312"/>
                  <a:pt x="0" y="3670300"/>
                </a:cubicBezTo>
                <a:cubicBezTo>
                  <a:pt x="-27362" y="3508010"/>
                  <a:pt x="1983" y="3329301"/>
                  <a:pt x="0" y="3182674"/>
                </a:cubicBezTo>
                <a:cubicBezTo>
                  <a:pt x="-1983" y="3036047"/>
                  <a:pt x="66180" y="2825646"/>
                  <a:pt x="0" y="2584940"/>
                </a:cubicBezTo>
                <a:cubicBezTo>
                  <a:pt x="-66180" y="2344234"/>
                  <a:pt x="27946" y="2265509"/>
                  <a:pt x="0" y="2060611"/>
                </a:cubicBezTo>
                <a:cubicBezTo>
                  <a:pt x="-27946" y="1855713"/>
                  <a:pt x="37311" y="1782091"/>
                  <a:pt x="0" y="1572986"/>
                </a:cubicBezTo>
                <a:cubicBezTo>
                  <a:pt x="-37311" y="1363881"/>
                  <a:pt x="4286" y="1109498"/>
                  <a:pt x="0" y="975251"/>
                </a:cubicBezTo>
                <a:cubicBezTo>
                  <a:pt x="-4286" y="841004"/>
                  <a:pt x="48963" y="639123"/>
                  <a:pt x="0" y="450923"/>
                </a:cubicBezTo>
                <a:cubicBezTo>
                  <a:pt x="-48963" y="262723"/>
                  <a:pt x="5893" y="9561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331304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Imagen que contiene Interfaz de usuario gráfica&#10;&#10;Descripción generada automáticamente">
            <a:hlinkClick r:id="rId5" action="ppaction://hlinkfile"/>
            <a:extLst>
              <a:ext uri="{FF2B5EF4-FFF2-40B4-BE49-F238E27FC236}">
                <a16:creationId xmlns:a16="http://schemas.microsoft.com/office/drawing/2014/main" id="{DAB9D36A-CE4A-4563-AA64-5E8F22B7F1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826"/>
          <a:stretch/>
        </p:blipFill>
        <p:spPr>
          <a:xfrm>
            <a:off x="13389951" y="6464300"/>
            <a:ext cx="5505450" cy="3670300"/>
          </a:xfrm>
          <a:custGeom>
            <a:avLst/>
            <a:gdLst>
              <a:gd name="connsiteX0" fmla="*/ 0 w 5505450"/>
              <a:gd name="connsiteY0" fmla="*/ 0 h 3670300"/>
              <a:gd name="connsiteX1" fmla="*/ 440436 w 5505450"/>
              <a:gd name="connsiteY1" fmla="*/ 0 h 3670300"/>
              <a:gd name="connsiteX2" fmla="*/ 880872 w 5505450"/>
              <a:gd name="connsiteY2" fmla="*/ 0 h 3670300"/>
              <a:gd name="connsiteX3" fmla="*/ 1431417 w 5505450"/>
              <a:gd name="connsiteY3" fmla="*/ 0 h 3670300"/>
              <a:gd name="connsiteX4" fmla="*/ 1816799 w 5505450"/>
              <a:gd name="connsiteY4" fmla="*/ 0 h 3670300"/>
              <a:gd name="connsiteX5" fmla="*/ 2367344 w 5505450"/>
              <a:gd name="connsiteY5" fmla="*/ 0 h 3670300"/>
              <a:gd name="connsiteX6" fmla="*/ 3027998 w 5505450"/>
              <a:gd name="connsiteY6" fmla="*/ 0 h 3670300"/>
              <a:gd name="connsiteX7" fmla="*/ 3578543 w 5505450"/>
              <a:gd name="connsiteY7" fmla="*/ 0 h 3670300"/>
              <a:gd name="connsiteX8" fmla="*/ 4018979 w 5505450"/>
              <a:gd name="connsiteY8" fmla="*/ 0 h 3670300"/>
              <a:gd name="connsiteX9" fmla="*/ 4459415 w 5505450"/>
              <a:gd name="connsiteY9" fmla="*/ 0 h 3670300"/>
              <a:gd name="connsiteX10" fmla="*/ 5505450 w 5505450"/>
              <a:gd name="connsiteY10" fmla="*/ 0 h 3670300"/>
              <a:gd name="connsiteX11" fmla="*/ 5505450 w 5505450"/>
              <a:gd name="connsiteY11" fmla="*/ 487626 h 3670300"/>
              <a:gd name="connsiteX12" fmla="*/ 5505450 w 5505450"/>
              <a:gd name="connsiteY12" fmla="*/ 938548 h 3670300"/>
              <a:gd name="connsiteX13" fmla="*/ 5505450 w 5505450"/>
              <a:gd name="connsiteY13" fmla="*/ 1352768 h 3670300"/>
              <a:gd name="connsiteX14" fmla="*/ 5505450 w 5505450"/>
              <a:gd name="connsiteY14" fmla="*/ 1877096 h 3670300"/>
              <a:gd name="connsiteX15" fmla="*/ 5505450 w 5505450"/>
              <a:gd name="connsiteY15" fmla="*/ 2474831 h 3670300"/>
              <a:gd name="connsiteX16" fmla="*/ 5505450 w 5505450"/>
              <a:gd name="connsiteY16" fmla="*/ 3035862 h 3670300"/>
              <a:gd name="connsiteX17" fmla="*/ 5505450 w 5505450"/>
              <a:gd name="connsiteY17" fmla="*/ 3670300 h 3670300"/>
              <a:gd name="connsiteX18" fmla="*/ 5009960 w 5505450"/>
              <a:gd name="connsiteY18" fmla="*/ 3670300 h 3670300"/>
              <a:gd name="connsiteX19" fmla="*/ 4514469 w 5505450"/>
              <a:gd name="connsiteY19" fmla="*/ 3670300 h 3670300"/>
              <a:gd name="connsiteX20" fmla="*/ 3963924 w 5505450"/>
              <a:gd name="connsiteY20" fmla="*/ 3670300 h 3670300"/>
              <a:gd name="connsiteX21" fmla="*/ 3413379 w 5505450"/>
              <a:gd name="connsiteY21" fmla="*/ 3670300 h 3670300"/>
              <a:gd name="connsiteX22" fmla="*/ 2917889 w 5505450"/>
              <a:gd name="connsiteY22" fmla="*/ 3670300 h 3670300"/>
              <a:gd name="connsiteX23" fmla="*/ 2312289 w 5505450"/>
              <a:gd name="connsiteY23" fmla="*/ 3670300 h 3670300"/>
              <a:gd name="connsiteX24" fmla="*/ 1651635 w 5505450"/>
              <a:gd name="connsiteY24" fmla="*/ 3670300 h 3670300"/>
              <a:gd name="connsiteX25" fmla="*/ 990981 w 5505450"/>
              <a:gd name="connsiteY25" fmla="*/ 3670300 h 3670300"/>
              <a:gd name="connsiteX26" fmla="*/ 495490 w 5505450"/>
              <a:gd name="connsiteY26" fmla="*/ 3670300 h 3670300"/>
              <a:gd name="connsiteX27" fmla="*/ 0 w 5505450"/>
              <a:gd name="connsiteY27" fmla="*/ 3670300 h 3670300"/>
              <a:gd name="connsiteX28" fmla="*/ 0 w 5505450"/>
              <a:gd name="connsiteY28" fmla="*/ 3145971 h 3670300"/>
              <a:gd name="connsiteX29" fmla="*/ 0 w 5505450"/>
              <a:gd name="connsiteY29" fmla="*/ 2695049 h 3670300"/>
              <a:gd name="connsiteX30" fmla="*/ 0 w 5505450"/>
              <a:gd name="connsiteY30" fmla="*/ 2280829 h 3670300"/>
              <a:gd name="connsiteX31" fmla="*/ 0 w 5505450"/>
              <a:gd name="connsiteY31" fmla="*/ 1829907 h 3670300"/>
              <a:gd name="connsiteX32" fmla="*/ 0 w 5505450"/>
              <a:gd name="connsiteY32" fmla="*/ 1305578 h 3670300"/>
              <a:gd name="connsiteX33" fmla="*/ 0 w 5505450"/>
              <a:gd name="connsiteY33" fmla="*/ 707844 h 3670300"/>
              <a:gd name="connsiteX34" fmla="*/ 0 w 5505450"/>
              <a:gd name="connsiteY34" fmla="*/ 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505450" h="3670300" fill="none" extrusionOk="0">
                <a:moveTo>
                  <a:pt x="0" y="0"/>
                </a:moveTo>
                <a:cubicBezTo>
                  <a:pt x="99395" y="-44967"/>
                  <a:pt x="306823" y="47349"/>
                  <a:pt x="440436" y="0"/>
                </a:cubicBezTo>
                <a:cubicBezTo>
                  <a:pt x="574049" y="-47349"/>
                  <a:pt x="722587" y="10544"/>
                  <a:pt x="880872" y="0"/>
                </a:cubicBezTo>
                <a:cubicBezTo>
                  <a:pt x="1039157" y="-10544"/>
                  <a:pt x="1261767" y="54499"/>
                  <a:pt x="1431417" y="0"/>
                </a:cubicBezTo>
                <a:cubicBezTo>
                  <a:pt x="1601068" y="-54499"/>
                  <a:pt x="1663934" y="1203"/>
                  <a:pt x="1816799" y="0"/>
                </a:cubicBezTo>
                <a:cubicBezTo>
                  <a:pt x="1969664" y="-1203"/>
                  <a:pt x="2175531" y="3351"/>
                  <a:pt x="2367344" y="0"/>
                </a:cubicBezTo>
                <a:cubicBezTo>
                  <a:pt x="2559157" y="-3351"/>
                  <a:pt x="2870704" y="20220"/>
                  <a:pt x="3027998" y="0"/>
                </a:cubicBezTo>
                <a:cubicBezTo>
                  <a:pt x="3185292" y="-20220"/>
                  <a:pt x="3457727" y="63444"/>
                  <a:pt x="3578543" y="0"/>
                </a:cubicBezTo>
                <a:cubicBezTo>
                  <a:pt x="3699359" y="-63444"/>
                  <a:pt x="3907406" y="27800"/>
                  <a:pt x="4018979" y="0"/>
                </a:cubicBezTo>
                <a:cubicBezTo>
                  <a:pt x="4130552" y="-27800"/>
                  <a:pt x="4273395" y="12611"/>
                  <a:pt x="4459415" y="0"/>
                </a:cubicBezTo>
                <a:cubicBezTo>
                  <a:pt x="4645435" y="-12611"/>
                  <a:pt x="5078426" y="55375"/>
                  <a:pt x="5505450" y="0"/>
                </a:cubicBezTo>
                <a:cubicBezTo>
                  <a:pt x="5508451" y="221517"/>
                  <a:pt x="5498833" y="368220"/>
                  <a:pt x="5505450" y="487626"/>
                </a:cubicBezTo>
                <a:cubicBezTo>
                  <a:pt x="5512067" y="607032"/>
                  <a:pt x="5472663" y="769696"/>
                  <a:pt x="5505450" y="938548"/>
                </a:cubicBezTo>
                <a:cubicBezTo>
                  <a:pt x="5538237" y="1107400"/>
                  <a:pt x="5470412" y="1152942"/>
                  <a:pt x="5505450" y="1352768"/>
                </a:cubicBezTo>
                <a:cubicBezTo>
                  <a:pt x="5540488" y="1552594"/>
                  <a:pt x="5465967" y="1635181"/>
                  <a:pt x="5505450" y="1877096"/>
                </a:cubicBezTo>
                <a:cubicBezTo>
                  <a:pt x="5544933" y="2119011"/>
                  <a:pt x="5469379" y="2257314"/>
                  <a:pt x="5505450" y="2474831"/>
                </a:cubicBezTo>
                <a:cubicBezTo>
                  <a:pt x="5541521" y="2692349"/>
                  <a:pt x="5497285" y="2774059"/>
                  <a:pt x="5505450" y="3035862"/>
                </a:cubicBezTo>
                <a:cubicBezTo>
                  <a:pt x="5513615" y="3297665"/>
                  <a:pt x="5436924" y="3460271"/>
                  <a:pt x="5505450" y="3670300"/>
                </a:cubicBezTo>
                <a:cubicBezTo>
                  <a:pt x="5371619" y="3703057"/>
                  <a:pt x="5221163" y="3634494"/>
                  <a:pt x="5009960" y="3670300"/>
                </a:cubicBezTo>
                <a:cubicBezTo>
                  <a:pt x="4798757" y="3706106"/>
                  <a:pt x="4753570" y="3620337"/>
                  <a:pt x="4514469" y="3670300"/>
                </a:cubicBezTo>
                <a:cubicBezTo>
                  <a:pt x="4275368" y="3720263"/>
                  <a:pt x="4157568" y="3657107"/>
                  <a:pt x="3963924" y="3670300"/>
                </a:cubicBezTo>
                <a:cubicBezTo>
                  <a:pt x="3770281" y="3683493"/>
                  <a:pt x="3666519" y="3662687"/>
                  <a:pt x="3413379" y="3670300"/>
                </a:cubicBezTo>
                <a:cubicBezTo>
                  <a:pt x="3160240" y="3677913"/>
                  <a:pt x="3143895" y="3663070"/>
                  <a:pt x="2917889" y="3670300"/>
                </a:cubicBezTo>
                <a:cubicBezTo>
                  <a:pt x="2691883" y="3677530"/>
                  <a:pt x="2454892" y="3636644"/>
                  <a:pt x="2312289" y="3670300"/>
                </a:cubicBezTo>
                <a:cubicBezTo>
                  <a:pt x="2169686" y="3703956"/>
                  <a:pt x="1938595" y="3591132"/>
                  <a:pt x="1651635" y="3670300"/>
                </a:cubicBezTo>
                <a:cubicBezTo>
                  <a:pt x="1364675" y="3749468"/>
                  <a:pt x="1201572" y="3602614"/>
                  <a:pt x="990981" y="3670300"/>
                </a:cubicBezTo>
                <a:cubicBezTo>
                  <a:pt x="780390" y="3737986"/>
                  <a:pt x="722277" y="3619130"/>
                  <a:pt x="495490" y="3670300"/>
                </a:cubicBezTo>
                <a:cubicBezTo>
                  <a:pt x="268703" y="3721470"/>
                  <a:pt x="186731" y="3630731"/>
                  <a:pt x="0" y="3670300"/>
                </a:cubicBezTo>
                <a:cubicBezTo>
                  <a:pt x="-25124" y="3484180"/>
                  <a:pt x="4653" y="3346765"/>
                  <a:pt x="0" y="3145971"/>
                </a:cubicBezTo>
                <a:cubicBezTo>
                  <a:pt x="-4653" y="2945177"/>
                  <a:pt x="24443" y="2811980"/>
                  <a:pt x="0" y="2695049"/>
                </a:cubicBezTo>
                <a:cubicBezTo>
                  <a:pt x="-24443" y="2578118"/>
                  <a:pt x="15240" y="2430209"/>
                  <a:pt x="0" y="2280829"/>
                </a:cubicBezTo>
                <a:cubicBezTo>
                  <a:pt x="-15240" y="2131449"/>
                  <a:pt x="4819" y="1972634"/>
                  <a:pt x="0" y="1829907"/>
                </a:cubicBezTo>
                <a:cubicBezTo>
                  <a:pt x="-4819" y="1687180"/>
                  <a:pt x="16913" y="1463108"/>
                  <a:pt x="0" y="1305578"/>
                </a:cubicBezTo>
                <a:cubicBezTo>
                  <a:pt x="-16913" y="1148048"/>
                  <a:pt x="28867" y="854097"/>
                  <a:pt x="0" y="707844"/>
                </a:cubicBezTo>
                <a:cubicBezTo>
                  <a:pt x="-28867" y="561591"/>
                  <a:pt x="30381" y="277022"/>
                  <a:pt x="0" y="0"/>
                </a:cubicBezTo>
                <a:close/>
              </a:path>
              <a:path w="5505450" h="3670300" stroke="0" extrusionOk="0">
                <a:moveTo>
                  <a:pt x="0" y="0"/>
                </a:moveTo>
                <a:cubicBezTo>
                  <a:pt x="299303" y="-68075"/>
                  <a:pt x="306946" y="16615"/>
                  <a:pt x="605600" y="0"/>
                </a:cubicBezTo>
                <a:cubicBezTo>
                  <a:pt x="904254" y="-16615"/>
                  <a:pt x="859318" y="23560"/>
                  <a:pt x="1046036" y="0"/>
                </a:cubicBezTo>
                <a:cubicBezTo>
                  <a:pt x="1232754" y="-23560"/>
                  <a:pt x="1317315" y="32920"/>
                  <a:pt x="1431417" y="0"/>
                </a:cubicBezTo>
                <a:cubicBezTo>
                  <a:pt x="1545519" y="-32920"/>
                  <a:pt x="1804466" y="59901"/>
                  <a:pt x="1981962" y="0"/>
                </a:cubicBezTo>
                <a:cubicBezTo>
                  <a:pt x="2159459" y="-59901"/>
                  <a:pt x="2287535" y="68794"/>
                  <a:pt x="2587562" y="0"/>
                </a:cubicBezTo>
                <a:cubicBezTo>
                  <a:pt x="2887589" y="-68794"/>
                  <a:pt x="2932962" y="10756"/>
                  <a:pt x="3027997" y="0"/>
                </a:cubicBezTo>
                <a:cubicBezTo>
                  <a:pt x="3123033" y="-10756"/>
                  <a:pt x="3296620" y="40525"/>
                  <a:pt x="3468433" y="0"/>
                </a:cubicBezTo>
                <a:cubicBezTo>
                  <a:pt x="3640246" y="-40525"/>
                  <a:pt x="3693587" y="19224"/>
                  <a:pt x="3908869" y="0"/>
                </a:cubicBezTo>
                <a:cubicBezTo>
                  <a:pt x="4124151" y="-19224"/>
                  <a:pt x="4194544" y="57461"/>
                  <a:pt x="4404360" y="0"/>
                </a:cubicBezTo>
                <a:cubicBezTo>
                  <a:pt x="4614176" y="-57461"/>
                  <a:pt x="4640544" y="25318"/>
                  <a:pt x="4844796" y="0"/>
                </a:cubicBezTo>
                <a:cubicBezTo>
                  <a:pt x="5049048" y="-25318"/>
                  <a:pt x="5340458" y="31469"/>
                  <a:pt x="5505450" y="0"/>
                </a:cubicBezTo>
                <a:cubicBezTo>
                  <a:pt x="5516589" y="202946"/>
                  <a:pt x="5467565" y="460771"/>
                  <a:pt x="5505450" y="597735"/>
                </a:cubicBezTo>
                <a:cubicBezTo>
                  <a:pt x="5543335" y="734700"/>
                  <a:pt x="5450677" y="875743"/>
                  <a:pt x="5505450" y="1085360"/>
                </a:cubicBezTo>
                <a:cubicBezTo>
                  <a:pt x="5560223" y="1294977"/>
                  <a:pt x="5475390" y="1309514"/>
                  <a:pt x="5505450" y="1499580"/>
                </a:cubicBezTo>
                <a:cubicBezTo>
                  <a:pt x="5535510" y="1689646"/>
                  <a:pt x="5465384" y="1800570"/>
                  <a:pt x="5505450" y="1987205"/>
                </a:cubicBezTo>
                <a:cubicBezTo>
                  <a:pt x="5545516" y="2173841"/>
                  <a:pt x="5450426" y="2289316"/>
                  <a:pt x="5505450" y="2584940"/>
                </a:cubicBezTo>
                <a:cubicBezTo>
                  <a:pt x="5560474" y="2880565"/>
                  <a:pt x="5461371" y="3007770"/>
                  <a:pt x="5505450" y="3182674"/>
                </a:cubicBezTo>
                <a:cubicBezTo>
                  <a:pt x="5549529" y="3357578"/>
                  <a:pt x="5471917" y="3506510"/>
                  <a:pt x="5505450" y="3670300"/>
                </a:cubicBezTo>
                <a:cubicBezTo>
                  <a:pt x="5392114" y="3706838"/>
                  <a:pt x="5261595" y="3633363"/>
                  <a:pt x="5120069" y="3670300"/>
                </a:cubicBezTo>
                <a:cubicBezTo>
                  <a:pt x="4978543" y="3707237"/>
                  <a:pt x="4651171" y="3603925"/>
                  <a:pt x="4514469" y="3670300"/>
                </a:cubicBezTo>
                <a:cubicBezTo>
                  <a:pt x="4377767" y="3736675"/>
                  <a:pt x="4177675" y="3651268"/>
                  <a:pt x="3963924" y="3670300"/>
                </a:cubicBezTo>
                <a:cubicBezTo>
                  <a:pt x="3750173" y="3689332"/>
                  <a:pt x="3574251" y="3625550"/>
                  <a:pt x="3468433" y="3670300"/>
                </a:cubicBezTo>
                <a:cubicBezTo>
                  <a:pt x="3362615" y="3715050"/>
                  <a:pt x="3201135" y="3666765"/>
                  <a:pt x="3083052" y="3670300"/>
                </a:cubicBezTo>
                <a:cubicBezTo>
                  <a:pt x="2964969" y="3673835"/>
                  <a:pt x="2602152" y="3637135"/>
                  <a:pt x="2477452" y="3670300"/>
                </a:cubicBezTo>
                <a:cubicBezTo>
                  <a:pt x="2352752" y="3703465"/>
                  <a:pt x="2153215" y="3652252"/>
                  <a:pt x="1981962" y="3670300"/>
                </a:cubicBezTo>
                <a:cubicBezTo>
                  <a:pt x="1810709" y="3688348"/>
                  <a:pt x="1637880" y="3621813"/>
                  <a:pt x="1321308" y="3670300"/>
                </a:cubicBezTo>
                <a:cubicBezTo>
                  <a:pt x="1004736" y="3718787"/>
                  <a:pt x="941664" y="3657127"/>
                  <a:pt x="715709" y="3670300"/>
                </a:cubicBezTo>
                <a:cubicBezTo>
                  <a:pt x="489754" y="3683473"/>
                  <a:pt x="304632" y="3641079"/>
                  <a:pt x="0" y="3670300"/>
                </a:cubicBezTo>
                <a:cubicBezTo>
                  <a:pt x="-3476" y="3428500"/>
                  <a:pt x="12195" y="3308156"/>
                  <a:pt x="0" y="3182674"/>
                </a:cubicBezTo>
                <a:cubicBezTo>
                  <a:pt x="-12195" y="3057192"/>
                  <a:pt x="45632" y="2859604"/>
                  <a:pt x="0" y="2695049"/>
                </a:cubicBezTo>
                <a:cubicBezTo>
                  <a:pt x="-45632" y="2530494"/>
                  <a:pt x="46899" y="2301509"/>
                  <a:pt x="0" y="2097314"/>
                </a:cubicBezTo>
                <a:cubicBezTo>
                  <a:pt x="-46899" y="1893120"/>
                  <a:pt x="10575" y="1739185"/>
                  <a:pt x="0" y="1499580"/>
                </a:cubicBezTo>
                <a:cubicBezTo>
                  <a:pt x="-10575" y="1259975"/>
                  <a:pt x="44314" y="1269034"/>
                  <a:pt x="0" y="1085360"/>
                </a:cubicBezTo>
                <a:cubicBezTo>
                  <a:pt x="-44314" y="901686"/>
                  <a:pt x="28243" y="769735"/>
                  <a:pt x="0" y="634438"/>
                </a:cubicBezTo>
                <a:cubicBezTo>
                  <a:pt x="-28243" y="499141"/>
                  <a:pt x="6066" y="2581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28153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601644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D3EAB4-8987-4C70-8FDC-B0005D2F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2136" y="2530984"/>
            <a:ext cx="16259727" cy="10686032"/>
          </a:xfrm>
          <a:custGeom>
            <a:avLst/>
            <a:gdLst>
              <a:gd name="connsiteX0" fmla="*/ 0 w 16259727"/>
              <a:gd name="connsiteY0" fmla="*/ 0 h 10686032"/>
              <a:gd name="connsiteX1" fmla="*/ 580705 w 16259727"/>
              <a:gd name="connsiteY1" fmla="*/ 0 h 10686032"/>
              <a:gd name="connsiteX2" fmla="*/ 998812 w 16259727"/>
              <a:gd name="connsiteY2" fmla="*/ 0 h 10686032"/>
              <a:gd name="connsiteX3" fmla="*/ 1091725 w 16259727"/>
              <a:gd name="connsiteY3" fmla="*/ 0 h 10686032"/>
              <a:gd name="connsiteX4" fmla="*/ 1997624 w 16259727"/>
              <a:gd name="connsiteY4" fmla="*/ 0 h 10686032"/>
              <a:gd name="connsiteX5" fmla="*/ 2090536 w 16259727"/>
              <a:gd name="connsiteY5" fmla="*/ 0 h 10686032"/>
              <a:gd name="connsiteX6" fmla="*/ 2671241 w 16259727"/>
              <a:gd name="connsiteY6" fmla="*/ 0 h 10686032"/>
              <a:gd name="connsiteX7" fmla="*/ 2764154 w 16259727"/>
              <a:gd name="connsiteY7" fmla="*/ 0 h 10686032"/>
              <a:gd name="connsiteX8" fmla="*/ 3019664 w 16259727"/>
              <a:gd name="connsiteY8" fmla="*/ 0 h 10686032"/>
              <a:gd name="connsiteX9" fmla="*/ 3762965 w 16259727"/>
              <a:gd name="connsiteY9" fmla="*/ 0 h 10686032"/>
              <a:gd name="connsiteX10" fmla="*/ 4018475 w 16259727"/>
              <a:gd name="connsiteY10" fmla="*/ 0 h 10686032"/>
              <a:gd name="connsiteX11" fmla="*/ 4111388 w 16259727"/>
              <a:gd name="connsiteY11" fmla="*/ 0 h 10686032"/>
              <a:gd name="connsiteX12" fmla="*/ 4854690 w 16259727"/>
              <a:gd name="connsiteY12" fmla="*/ 0 h 10686032"/>
              <a:gd name="connsiteX13" fmla="*/ 5110200 w 16259727"/>
              <a:gd name="connsiteY13" fmla="*/ 0 h 10686032"/>
              <a:gd name="connsiteX14" fmla="*/ 5853502 w 16259727"/>
              <a:gd name="connsiteY14" fmla="*/ 0 h 10686032"/>
              <a:gd name="connsiteX15" fmla="*/ 6596804 w 16259727"/>
              <a:gd name="connsiteY15" fmla="*/ 0 h 10686032"/>
              <a:gd name="connsiteX16" fmla="*/ 7014911 w 16259727"/>
              <a:gd name="connsiteY16" fmla="*/ 0 h 10686032"/>
              <a:gd name="connsiteX17" fmla="*/ 7270421 w 16259727"/>
              <a:gd name="connsiteY17" fmla="*/ 0 h 10686032"/>
              <a:gd name="connsiteX18" fmla="*/ 7525931 w 16259727"/>
              <a:gd name="connsiteY18" fmla="*/ 0 h 10686032"/>
              <a:gd name="connsiteX19" fmla="*/ 7944038 w 16259727"/>
              <a:gd name="connsiteY19" fmla="*/ 0 h 10686032"/>
              <a:gd name="connsiteX20" fmla="*/ 8036951 w 16259727"/>
              <a:gd name="connsiteY20" fmla="*/ 0 h 10686032"/>
              <a:gd name="connsiteX21" fmla="*/ 8942850 w 16259727"/>
              <a:gd name="connsiteY21" fmla="*/ 0 h 10686032"/>
              <a:gd name="connsiteX22" fmla="*/ 9035763 w 16259727"/>
              <a:gd name="connsiteY22" fmla="*/ 0 h 10686032"/>
              <a:gd name="connsiteX23" fmla="*/ 9291273 w 16259727"/>
              <a:gd name="connsiteY23" fmla="*/ 0 h 10686032"/>
              <a:gd name="connsiteX24" fmla="*/ 9871977 w 16259727"/>
              <a:gd name="connsiteY24" fmla="*/ 0 h 10686032"/>
              <a:gd name="connsiteX25" fmla="*/ 10290084 w 16259727"/>
              <a:gd name="connsiteY25" fmla="*/ 0 h 10686032"/>
              <a:gd name="connsiteX26" fmla="*/ 10545594 w 16259727"/>
              <a:gd name="connsiteY26" fmla="*/ 0 h 10686032"/>
              <a:gd name="connsiteX27" fmla="*/ 10638507 w 16259727"/>
              <a:gd name="connsiteY27" fmla="*/ 0 h 10686032"/>
              <a:gd name="connsiteX28" fmla="*/ 11544406 w 16259727"/>
              <a:gd name="connsiteY28" fmla="*/ 0 h 10686032"/>
              <a:gd name="connsiteX29" fmla="*/ 12287708 w 16259727"/>
              <a:gd name="connsiteY29" fmla="*/ 0 h 10686032"/>
              <a:gd name="connsiteX30" fmla="*/ 13031010 w 16259727"/>
              <a:gd name="connsiteY30" fmla="*/ 0 h 10686032"/>
              <a:gd name="connsiteX31" fmla="*/ 13611714 w 16259727"/>
              <a:gd name="connsiteY31" fmla="*/ 0 h 10686032"/>
              <a:gd name="connsiteX32" fmla="*/ 14355016 w 16259727"/>
              <a:gd name="connsiteY32" fmla="*/ 0 h 10686032"/>
              <a:gd name="connsiteX33" fmla="*/ 14447929 w 16259727"/>
              <a:gd name="connsiteY33" fmla="*/ 0 h 10686032"/>
              <a:gd name="connsiteX34" fmla="*/ 14703439 w 16259727"/>
              <a:gd name="connsiteY34" fmla="*/ 0 h 10686032"/>
              <a:gd name="connsiteX35" fmla="*/ 14796352 w 16259727"/>
              <a:gd name="connsiteY35" fmla="*/ 0 h 10686032"/>
              <a:gd name="connsiteX36" fmla="*/ 15377056 w 16259727"/>
              <a:gd name="connsiteY36" fmla="*/ 0 h 10686032"/>
              <a:gd name="connsiteX37" fmla="*/ 16259727 w 16259727"/>
              <a:gd name="connsiteY37" fmla="*/ 0 h 10686032"/>
              <a:gd name="connsiteX38" fmla="*/ 16259727 w 16259727"/>
              <a:gd name="connsiteY38" fmla="*/ 807389 h 10686032"/>
              <a:gd name="connsiteX39" fmla="*/ 16259727 w 16259727"/>
              <a:gd name="connsiteY39" fmla="*/ 1294197 h 10686032"/>
              <a:gd name="connsiteX40" fmla="*/ 16259727 w 16259727"/>
              <a:gd name="connsiteY40" fmla="*/ 1674145 h 10686032"/>
              <a:gd name="connsiteX41" fmla="*/ 16259727 w 16259727"/>
              <a:gd name="connsiteY41" fmla="*/ 2160953 h 10686032"/>
              <a:gd name="connsiteX42" fmla="*/ 16259727 w 16259727"/>
              <a:gd name="connsiteY42" fmla="*/ 2861482 h 10686032"/>
              <a:gd name="connsiteX43" fmla="*/ 16259727 w 16259727"/>
              <a:gd name="connsiteY43" fmla="*/ 3668871 h 10686032"/>
              <a:gd name="connsiteX44" fmla="*/ 16259727 w 16259727"/>
              <a:gd name="connsiteY44" fmla="*/ 4262539 h 10686032"/>
              <a:gd name="connsiteX45" fmla="*/ 16259727 w 16259727"/>
              <a:gd name="connsiteY45" fmla="*/ 4963068 h 10686032"/>
              <a:gd name="connsiteX46" fmla="*/ 16259727 w 16259727"/>
              <a:gd name="connsiteY46" fmla="*/ 5770457 h 10686032"/>
              <a:gd name="connsiteX47" fmla="*/ 16259727 w 16259727"/>
              <a:gd name="connsiteY47" fmla="*/ 6470986 h 10686032"/>
              <a:gd name="connsiteX48" fmla="*/ 16259727 w 16259727"/>
              <a:gd name="connsiteY48" fmla="*/ 7064654 h 10686032"/>
              <a:gd name="connsiteX49" fmla="*/ 16259727 w 16259727"/>
              <a:gd name="connsiteY49" fmla="*/ 7337742 h 10686032"/>
              <a:gd name="connsiteX50" fmla="*/ 16259727 w 16259727"/>
              <a:gd name="connsiteY50" fmla="*/ 8145131 h 10686032"/>
              <a:gd name="connsiteX51" fmla="*/ 16259727 w 16259727"/>
              <a:gd name="connsiteY51" fmla="*/ 8738800 h 10686032"/>
              <a:gd name="connsiteX52" fmla="*/ 16259727 w 16259727"/>
              <a:gd name="connsiteY52" fmla="*/ 9439328 h 10686032"/>
              <a:gd name="connsiteX53" fmla="*/ 16259727 w 16259727"/>
              <a:gd name="connsiteY53" fmla="*/ 9712416 h 10686032"/>
              <a:gd name="connsiteX54" fmla="*/ 16259727 w 16259727"/>
              <a:gd name="connsiteY54" fmla="*/ 9985503 h 10686032"/>
              <a:gd name="connsiteX55" fmla="*/ 16259727 w 16259727"/>
              <a:gd name="connsiteY55" fmla="*/ 10686032 h 10686032"/>
              <a:gd name="connsiteX56" fmla="*/ 16004217 w 16259727"/>
              <a:gd name="connsiteY56" fmla="*/ 10686032 h 10686032"/>
              <a:gd name="connsiteX57" fmla="*/ 15260915 w 16259727"/>
              <a:gd name="connsiteY57" fmla="*/ 10686032 h 10686032"/>
              <a:gd name="connsiteX58" fmla="*/ 15005405 w 16259727"/>
              <a:gd name="connsiteY58" fmla="*/ 10686032 h 10686032"/>
              <a:gd name="connsiteX59" fmla="*/ 14749895 w 16259727"/>
              <a:gd name="connsiteY59" fmla="*/ 10686032 h 10686032"/>
              <a:gd name="connsiteX60" fmla="*/ 14494385 w 16259727"/>
              <a:gd name="connsiteY60" fmla="*/ 10686032 h 10686032"/>
              <a:gd name="connsiteX61" fmla="*/ 14238875 w 16259727"/>
              <a:gd name="connsiteY61" fmla="*/ 10686032 h 10686032"/>
              <a:gd name="connsiteX62" fmla="*/ 13495573 w 16259727"/>
              <a:gd name="connsiteY62" fmla="*/ 10686032 h 10686032"/>
              <a:gd name="connsiteX63" fmla="*/ 13402661 w 16259727"/>
              <a:gd name="connsiteY63" fmla="*/ 10686032 h 10686032"/>
              <a:gd name="connsiteX64" fmla="*/ 12496762 w 16259727"/>
              <a:gd name="connsiteY64" fmla="*/ 10686032 h 10686032"/>
              <a:gd name="connsiteX65" fmla="*/ 11916057 w 16259727"/>
              <a:gd name="connsiteY65" fmla="*/ 10686032 h 10686032"/>
              <a:gd name="connsiteX66" fmla="*/ 11010158 w 16259727"/>
              <a:gd name="connsiteY66" fmla="*/ 10686032 h 10686032"/>
              <a:gd name="connsiteX67" fmla="*/ 10917245 w 16259727"/>
              <a:gd name="connsiteY67" fmla="*/ 10686032 h 10686032"/>
              <a:gd name="connsiteX68" fmla="*/ 10173943 w 16259727"/>
              <a:gd name="connsiteY68" fmla="*/ 10686032 h 10686032"/>
              <a:gd name="connsiteX69" fmla="*/ 10081031 w 16259727"/>
              <a:gd name="connsiteY69" fmla="*/ 10686032 h 10686032"/>
              <a:gd name="connsiteX70" fmla="*/ 9175132 w 16259727"/>
              <a:gd name="connsiteY70" fmla="*/ 10686032 h 10686032"/>
              <a:gd name="connsiteX71" fmla="*/ 8919622 w 16259727"/>
              <a:gd name="connsiteY71" fmla="*/ 10686032 h 10686032"/>
              <a:gd name="connsiteX72" fmla="*/ 8176320 w 16259727"/>
              <a:gd name="connsiteY72" fmla="*/ 10686032 h 10686032"/>
              <a:gd name="connsiteX73" fmla="*/ 7270421 w 16259727"/>
              <a:gd name="connsiteY73" fmla="*/ 10686032 h 10686032"/>
              <a:gd name="connsiteX74" fmla="*/ 6527119 w 16259727"/>
              <a:gd name="connsiteY74" fmla="*/ 10686032 h 10686032"/>
              <a:gd name="connsiteX75" fmla="*/ 6271609 w 16259727"/>
              <a:gd name="connsiteY75" fmla="*/ 10686032 h 10686032"/>
              <a:gd name="connsiteX76" fmla="*/ 5853502 w 16259727"/>
              <a:gd name="connsiteY76" fmla="*/ 10686032 h 10686032"/>
              <a:gd name="connsiteX77" fmla="*/ 5597992 w 16259727"/>
              <a:gd name="connsiteY77" fmla="*/ 10686032 h 10686032"/>
              <a:gd name="connsiteX78" fmla="*/ 5342482 w 16259727"/>
              <a:gd name="connsiteY78" fmla="*/ 10686032 h 10686032"/>
              <a:gd name="connsiteX79" fmla="*/ 5086972 w 16259727"/>
              <a:gd name="connsiteY79" fmla="*/ 10686032 h 10686032"/>
              <a:gd name="connsiteX80" fmla="*/ 4831462 w 16259727"/>
              <a:gd name="connsiteY80" fmla="*/ 10686032 h 10686032"/>
              <a:gd name="connsiteX81" fmla="*/ 4575952 w 16259727"/>
              <a:gd name="connsiteY81" fmla="*/ 10686032 h 10686032"/>
              <a:gd name="connsiteX82" fmla="*/ 4157844 w 16259727"/>
              <a:gd name="connsiteY82" fmla="*/ 10686032 h 10686032"/>
              <a:gd name="connsiteX83" fmla="*/ 3251945 w 16259727"/>
              <a:gd name="connsiteY83" fmla="*/ 10686032 h 10686032"/>
              <a:gd name="connsiteX84" fmla="*/ 2996435 w 16259727"/>
              <a:gd name="connsiteY84" fmla="*/ 10686032 h 10686032"/>
              <a:gd name="connsiteX85" fmla="*/ 2903523 w 16259727"/>
              <a:gd name="connsiteY85" fmla="*/ 10686032 h 10686032"/>
              <a:gd name="connsiteX86" fmla="*/ 2485415 w 16259727"/>
              <a:gd name="connsiteY86" fmla="*/ 10686032 h 10686032"/>
              <a:gd name="connsiteX87" fmla="*/ 1904711 w 16259727"/>
              <a:gd name="connsiteY87" fmla="*/ 10686032 h 10686032"/>
              <a:gd name="connsiteX88" fmla="*/ 1649201 w 16259727"/>
              <a:gd name="connsiteY88" fmla="*/ 10686032 h 10686032"/>
              <a:gd name="connsiteX89" fmla="*/ 1231094 w 16259727"/>
              <a:gd name="connsiteY89" fmla="*/ 10686032 h 10686032"/>
              <a:gd name="connsiteX90" fmla="*/ 0 w 16259727"/>
              <a:gd name="connsiteY90" fmla="*/ 10686032 h 10686032"/>
              <a:gd name="connsiteX91" fmla="*/ 0 w 16259727"/>
              <a:gd name="connsiteY91" fmla="*/ 10092364 h 10686032"/>
              <a:gd name="connsiteX92" fmla="*/ 0 w 16259727"/>
              <a:gd name="connsiteY92" fmla="*/ 9498695 h 10686032"/>
              <a:gd name="connsiteX93" fmla="*/ 0 w 16259727"/>
              <a:gd name="connsiteY93" fmla="*/ 9011887 h 10686032"/>
              <a:gd name="connsiteX94" fmla="*/ 0 w 16259727"/>
              <a:gd name="connsiteY94" fmla="*/ 8311358 h 10686032"/>
              <a:gd name="connsiteX95" fmla="*/ 0 w 16259727"/>
              <a:gd name="connsiteY95" fmla="*/ 7503969 h 10686032"/>
              <a:gd name="connsiteX96" fmla="*/ 0 w 16259727"/>
              <a:gd name="connsiteY96" fmla="*/ 7124021 h 10686032"/>
              <a:gd name="connsiteX97" fmla="*/ 0 w 16259727"/>
              <a:gd name="connsiteY97" fmla="*/ 6316632 h 10686032"/>
              <a:gd name="connsiteX98" fmla="*/ 0 w 16259727"/>
              <a:gd name="connsiteY98" fmla="*/ 5509243 h 10686032"/>
              <a:gd name="connsiteX99" fmla="*/ 0 w 16259727"/>
              <a:gd name="connsiteY99" fmla="*/ 5129295 h 10686032"/>
              <a:gd name="connsiteX100" fmla="*/ 0 w 16259727"/>
              <a:gd name="connsiteY100" fmla="*/ 4856208 h 10686032"/>
              <a:gd name="connsiteX101" fmla="*/ 0 w 16259727"/>
              <a:gd name="connsiteY101" fmla="*/ 4583120 h 10686032"/>
              <a:gd name="connsiteX102" fmla="*/ 0 w 16259727"/>
              <a:gd name="connsiteY102" fmla="*/ 3882592 h 10686032"/>
              <a:gd name="connsiteX103" fmla="*/ 0 w 16259727"/>
              <a:gd name="connsiteY103" fmla="*/ 3288923 h 10686032"/>
              <a:gd name="connsiteX104" fmla="*/ 0 w 16259727"/>
              <a:gd name="connsiteY104" fmla="*/ 2908975 h 10686032"/>
              <a:gd name="connsiteX105" fmla="*/ 0 w 16259727"/>
              <a:gd name="connsiteY105" fmla="*/ 2529028 h 10686032"/>
              <a:gd name="connsiteX106" fmla="*/ 0 w 16259727"/>
              <a:gd name="connsiteY106" fmla="*/ 2149080 h 10686032"/>
              <a:gd name="connsiteX107" fmla="*/ 0 w 16259727"/>
              <a:gd name="connsiteY107" fmla="*/ 1662272 h 10686032"/>
              <a:gd name="connsiteX108" fmla="*/ 0 w 16259727"/>
              <a:gd name="connsiteY108" fmla="*/ 1389184 h 10686032"/>
              <a:gd name="connsiteX109" fmla="*/ 0 w 16259727"/>
              <a:gd name="connsiteY109" fmla="*/ 581795 h 10686032"/>
              <a:gd name="connsiteX110" fmla="*/ 0 w 16259727"/>
              <a:gd name="connsiteY110" fmla="*/ 0 h 106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6259727" h="10686032" fill="none" extrusionOk="0">
                <a:moveTo>
                  <a:pt x="0" y="0"/>
                </a:moveTo>
                <a:cubicBezTo>
                  <a:pt x="206698" y="-31287"/>
                  <a:pt x="463057" y="18101"/>
                  <a:pt x="580705" y="0"/>
                </a:cubicBezTo>
                <a:cubicBezTo>
                  <a:pt x="698354" y="-18101"/>
                  <a:pt x="792352" y="43641"/>
                  <a:pt x="998812" y="0"/>
                </a:cubicBezTo>
                <a:cubicBezTo>
                  <a:pt x="1205272" y="-43641"/>
                  <a:pt x="1046508" y="3390"/>
                  <a:pt x="1091725" y="0"/>
                </a:cubicBezTo>
                <a:cubicBezTo>
                  <a:pt x="1136942" y="-3390"/>
                  <a:pt x="1771260" y="20973"/>
                  <a:pt x="1997624" y="0"/>
                </a:cubicBezTo>
                <a:cubicBezTo>
                  <a:pt x="2223988" y="-20973"/>
                  <a:pt x="2065611" y="6920"/>
                  <a:pt x="2090536" y="0"/>
                </a:cubicBezTo>
                <a:cubicBezTo>
                  <a:pt x="2115461" y="-6920"/>
                  <a:pt x="2451298" y="13468"/>
                  <a:pt x="2671241" y="0"/>
                </a:cubicBezTo>
                <a:cubicBezTo>
                  <a:pt x="2891185" y="-13468"/>
                  <a:pt x="2735401" y="6543"/>
                  <a:pt x="2764154" y="0"/>
                </a:cubicBezTo>
                <a:cubicBezTo>
                  <a:pt x="2792907" y="-6543"/>
                  <a:pt x="2943990" y="18653"/>
                  <a:pt x="3019664" y="0"/>
                </a:cubicBezTo>
                <a:cubicBezTo>
                  <a:pt x="3095338" y="-18653"/>
                  <a:pt x="3419725" y="20309"/>
                  <a:pt x="3762965" y="0"/>
                </a:cubicBezTo>
                <a:cubicBezTo>
                  <a:pt x="4106205" y="-20309"/>
                  <a:pt x="3956391" y="15024"/>
                  <a:pt x="4018475" y="0"/>
                </a:cubicBezTo>
                <a:cubicBezTo>
                  <a:pt x="4080559" y="-15024"/>
                  <a:pt x="4088682" y="9467"/>
                  <a:pt x="4111388" y="0"/>
                </a:cubicBezTo>
                <a:cubicBezTo>
                  <a:pt x="4134094" y="-9467"/>
                  <a:pt x="4640368" y="72322"/>
                  <a:pt x="4854690" y="0"/>
                </a:cubicBezTo>
                <a:cubicBezTo>
                  <a:pt x="5069012" y="-72322"/>
                  <a:pt x="5016532" y="21710"/>
                  <a:pt x="5110200" y="0"/>
                </a:cubicBezTo>
                <a:cubicBezTo>
                  <a:pt x="5203868" y="-21710"/>
                  <a:pt x="5680671" y="17074"/>
                  <a:pt x="5853502" y="0"/>
                </a:cubicBezTo>
                <a:cubicBezTo>
                  <a:pt x="6026333" y="-17074"/>
                  <a:pt x="6340774" y="2123"/>
                  <a:pt x="6596804" y="0"/>
                </a:cubicBezTo>
                <a:cubicBezTo>
                  <a:pt x="6852834" y="-2123"/>
                  <a:pt x="6908749" y="38041"/>
                  <a:pt x="7014911" y="0"/>
                </a:cubicBezTo>
                <a:cubicBezTo>
                  <a:pt x="7121073" y="-38041"/>
                  <a:pt x="7143620" y="20063"/>
                  <a:pt x="7270421" y="0"/>
                </a:cubicBezTo>
                <a:cubicBezTo>
                  <a:pt x="7397222" y="-20063"/>
                  <a:pt x="7473625" y="21298"/>
                  <a:pt x="7525931" y="0"/>
                </a:cubicBezTo>
                <a:cubicBezTo>
                  <a:pt x="7578237" y="-21298"/>
                  <a:pt x="7824411" y="4619"/>
                  <a:pt x="7944038" y="0"/>
                </a:cubicBezTo>
                <a:cubicBezTo>
                  <a:pt x="8063665" y="-4619"/>
                  <a:pt x="8001454" y="3473"/>
                  <a:pt x="8036951" y="0"/>
                </a:cubicBezTo>
                <a:cubicBezTo>
                  <a:pt x="8072448" y="-3473"/>
                  <a:pt x="8707182" y="105061"/>
                  <a:pt x="8942850" y="0"/>
                </a:cubicBezTo>
                <a:cubicBezTo>
                  <a:pt x="9178518" y="-105061"/>
                  <a:pt x="8996621" y="7330"/>
                  <a:pt x="9035763" y="0"/>
                </a:cubicBezTo>
                <a:cubicBezTo>
                  <a:pt x="9074905" y="-7330"/>
                  <a:pt x="9171724" y="16629"/>
                  <a:pt x="9291273" y="0"/>
                </a:cubicBezTo>
                <a:cubicBezTo>
                  <a:pt x="9410822" y="-16629"/>
                  <a:pt x="9639109" y="49994"/>
                  <a:pt x="9871977" y="0"/>
                </a:cubicBezTo>
                <a:cubicBezTo>
                  <a:pt x="10104845" y="-49994"/>
                  <a:pt x="10119138" y="33595"/>
                  <a:pt x="10290084" y="0"/>
                </a:cubicBezTo>
                <a:cubicBezTo>
                  <a:pt x="10461030" y="-33595"/>
                  <a:pt x="10432287" y="19246"/>
                  <a:pt x="10545594" y="0"/>
                </a:cubicBezTo>
                <a:cubicBezTo>
                  <a:pt x="10658901" y="-19246"/>
                  <a:pt x="10613376" y="4674"/>
                  <a:pt x="10638507" y="0"/>
                </a:cubicBezTo>
                <a:cubicBezTo>
                  <a:pt x="10663638" y="-4674"/>
                  <a:pt x="11358806" y="16677"/>
                  <a:pt x="11544406" y="0"/>
                </a:cubicBezTo>
                <a:cubicBezTo>
                  <a:pt x="11730006" y="-16677"/>
                  <a:pt x="12094346" y="35927"/>
                  <a:pt x="12287708" y="0"/>
                </a:cubicBezTo>
                <a:cubicBezTo>
                  <a:pt x="12481070" y="-35927"/>
                  <a:pt x="12672219" y="72014"/>
                  <a:pt x="13031010" y="0"/>
                </a:cubicBezTo>
                <a:cubicBezTo>
                  <a:pt x="13389801" y="-72014"/>
                  <a:pt x="13483585" y="5854"/>
                  <a:pt x="13611714" y="0"/>
                </a:cubicBezTo>
                <a:cubicBezTo>
                  <a:pt x="13739843" y="-5854"/>
                  <a:pt x="14047787" y="27238"/>
                  <a:pt x="14355016" y="0"/>
                </a:cubicBezTo>
                <a:cubicBezTo>
                  <a:pt x="14662245" y="-27238"/>
                  <a:pt x="14425372" y="7700"/>
                  <a:pt x="14447929" y="0"/>
                </a:cubicBezTo>
                <a:cubicBezTo>
                  <a:pt x="14470486" y="-7700"/>
                  <a:pt x="14618791" y="23021"/>
                  <a:pt x="14703439" y="0"/>
                </a:cubicBezTo>
                <a:cubicBezTo>
                  <a:pt x="14788087" y="-23021"/>
                  <a:pt x="14769101" y="7804"/>
                  <a:pt x="14796352" y="0"/>
                </a:cubicBezTo>
                <a:cubicBezTo>
                  <a:pt x="14823603" y="-7804"/>
                  <a:pt x="15243562" y="12016"/>
                  <a:pt x="15377056" y="0"/>
                </a:cubicBezTo>
                <a:cubicBezTo>
                  <a:pt x="15510550" y="-12016"/>
                  <a:pt x="15852876" y="76303"/>
                  <a:pt x="16259727" y="0"/>
                </a:cubicBezTo>
                <a:cubicBezTo>
                  <a:pt x="16348348" y="331187"/>
                  <a:pt x="16172432" y="640768"/>
                  <a:pt x="16259727" y="807389"/>
                </a:cubicBezTo>
                <a:cubicBezTo>
                  <a:pt x="16347022" y="974010"/>
                  <a:pt x="16222071" y="1095209"/>
                  <a:pt x="16259727" y="1294197"/>
                </a:cubicBezTo>
                <a:cubicBezTo>
                  <a:pt x="16297383" y="1493185"/>
                  <a:pt x="16244428" y="1554580"/>
                  <a:pt x="16259727" y="1674145"/>
                </a:cubicBezTo>
                <a:cubicBezTo>
                  <a:pt x="16275026" y="1793710"/>
                  <a:pt x="16228797" y="1948681"/>
                  <a:pt x="16259727" y="2160953"/>
                </a:cubicBezTo>
                <a:cubicBezTo>
                  <a:pt x="16290657" y="2373225"/>
                  <a:pt x="16192789" y="2556277"/>
                  <a:pt x="16259727" y="2861482"/>
                </a:cubicBezTo>
                <a:cubicBezTo>
                  <a:pt x="16326665" y="3166687"/>
                  <a:pt x="16243360" y="3361916"/>
                  <a:pt x="16259727" y="3668871"/>
                </a:cubicBezTo>
                <a:cubicBezTo>
                  <a:pt x="16276094" y="3975826"/>
                  <a:pt x="16208879" y="4065722"/>
                  <a:pt x="16259727" y="4262539"/>
                </a:cubicBezTo>
                <a:cubicBezTo>
                  <a:pt x="16310575" y="4459356"/>
                  <a:pt x="16232863" y="4657119"/>
                  <a:pt x="16259727" y="4963068"/>
                </a:cubicBezTo>
                <a:cubicBezTo>
                  <a:pt x="16286591" y="5269017"/>
                  <a:pt x="16172135" y="5417791"/>
                  <a:pt x="16259727" y="5770457"/>
                </a:cubicBezTo>
                <a:cubicBezTo>
                  <a:pt x="16347319" y="6123123"/>
                  <a:pt x="16204391" y="6152952"/>
                  <a:pt x="16259727" y="6470986"/>
                </a:cubicBezTo>
                <a:cubicBezTo>
                  <a:pt x="16315063" y="6789020"/>
                  <a:pt x="16206061" y="6843343"/>
                  <a:pt x="16259727" y="7064654"/>
                </a:cubicBezTo>
                <a:cubicBezTo>
                  <a:pt x="16313393" y="7285965"/>
                  <a:pt x="16259243" y="7238941"/>
                  <a:pt x="16259727" y="7337742"/>
                </a:cubicBezTo>
                <a:cubicBezTo>
                  <a:pt x="16260211" y="7436543"/>
                  <a:pt x="16203847" y="7896648"/>
                  <a:pt x="16259727" y="8145131"/>
                </a:cubicBezTo>
                <a:cubicBezTo>
                  <a:pt x="16315607" y="8393614"/>
                  <a:pt x="16234475" y="8457268"/>
                  <a:pt x="16259727" y="8738800"/>
                </a:cubicBezTo>
                <a:cubicBezTo>
                  <a:pt x="16284979" y="9020332"/>
                  <a:pt x="16231112" y="9175612"/>
                  <a:pt x="16259727" y="9439328"/>
                </a:cubicBezTo>
                <a:cubicBezTo>
                  <a:pt x="16288342" y="9703044"/>
                  <a:pt x="16255783" y="9587639"/>
                  <a:pt x="16259727" y="9712416"/>
                </a:cubicBezTo>
                <a:cubicBezTo>
                  <a:pt x="16263671" y="9837193"/>
                  <a:pt x="16231833" y="9877827"/>
                  <a:pt x="16259727" y="9985503"/>
                </a:cubicBezTo>
                <a:cubicBezTo>
                  <a:pt x="16287621" y="10093179"/>
                  <a:pt x="16211079" y="10544815"/>
                  <a:pt x="16259727" y="10686032"/>
                </a:cubicBezTo>
                <a:cubicBezTo>
                  <a:pt x="16196042" y="10689053"/>
                  <a:pt x="16089372" y="10667625"/>
                  <a:pt x="16004217" y="10686032"/>
                </a:cubicBezTo>
                <a:cubicBezTo>
                  <a:pt x="15919062" y="10704439"/>
                  <a:pt x="15517797" y="10680391"/>
                  <a:pt x="15260915" y="10686032"/>
                </a:cubicBezTo>
                <a:cubicBezTo>
                  <a:pt x="15004033" y="10691673"/>
                  <a:pt x="15095693" y="10677187"/>
                  <a:pt x="15005405" y="10686032"/>
                </a:cubicBezTo>
                <a:cubicBezTo>
                  <a:pt x="14915117" y="10694877"/>
                  <a:pt x="14861331" y="10673078"/>
                  <a:pt x="14749895" y="10686032"/>
                </a:cubicBezTo>
                <a:cubicBezTo>
                  <a:pt x="14638459" y="10698986"/>
                  <a:pt x="14588626" y="10673380"/>
                  <a:pt x="14494385" y="10686032"/>
                </a:cubicBezTo>
                <a:cubicBezTo>
                  <a:pt x="14400144" y="10698684"/>
                  <a:pt x="14360367" y="10672559"/>
                  <a:pt x="14238875" y="10686032"/>
                </a:cubicBezTo>
                <a:cubicBezTo>
                  <a:pt x="14117383" y="10699505"/>
                  <a:pt x="13694497" y="10622052"/>
                  <a:pt x="13495573" y="10686032"/>
                </a:cubicBezTo>
                <a:cubicBezTo>
                  <a:pt x="13296649" y="10750012"/>
                  <a:pt x="13445869" y="10683493"/>
                  <a:pt x="13402661" y="10686032"/>
                </a:cubicBezTo>
                <a:cubicBezTo>
                  <a:pt x="13359453" y="10688571"/>
                  <a:pt x="12938668" y="10626637"/>
                  <a:pt x="12496762" y="10686032"/>
                </a:cubicBezTo>
                <a:cubicBezTo>
                  <a:pt x="12054856" y="10745427"/>
                  <a:pt x="12137151" y="10632886"/>
                  <a:pt x="11916057" y="10686032"/>
                </a:cubicBezTo>
                <a:cubicBezTo>
                  <a:pt x="11694964" y="10739178"/>
                  <a:pt x="11225339" y="10637169"/>
                  <a:pt x="11010158" y="10686032"/>
                </a:cubicBezTo>
                <a:cubicBezTo>
                  <a:pt x="10794977" y="10734895"/>
                  <a:pt x="10945686" y="10681569"/>
                  <a:pt x="10917245" y="10686032"/>
                </a:cubicBezTo>
                <a:cubicBezTo>
                  <a:pt x="10888804" y="10690495"/>
                  <a:pt x="10425800" y="10613676"/>
                  <a:pt x="10173943" y="10686032"/>
                </a:cubicBezTo>
                <a:cubicBezTo>
                  <a:pt x="9922086" y="10758388"/>
                  <a:pt x="10116909" y="10681725"/>
                  <a:pt x="10081031" y="10686032"/>
                </a:cubicBezTo>
                <a:cubicBezTo>
                  <a:pt x="10045153" y="10690339"/>
                  <a:pt x="9586079" y="10611618"/>
                  <a:pt x="9175132" y="10686032"/>
                </a:cubicBezTo>
                <a:cubicBezTo>
                  <a:pt x="8764185" y="10760446"/>
                  <a:pt x="9009668" y="10673153"/>
                  <a:pt x="8919622" y="10686032"/>
                </a:cubicBezTo>
                <a:cubicBezTo>
                  <a:pt x="8829576" y="10698911"/>
                  <a:pt x="8487210" y="10675597"/>
                  <a:pt x="8176320" y="10686032"/>
                </a:cubicBezTo>
                <a:cubicBezTo>
                  <a:pt x="7865430" y="10696467"/>
                  <a:pt x="7629935" y="10628032"/>
                  <a:pt x="7270421" y="10686032"/>
                </a:cubicBezTo>
                <a:cubicBezTo>
                  <a:pt x="6910907" y="10744032"/>
                  <a:pt x="6764913" y="10628570"/>
                  <a:pt x="6527119" y="10686032"/>
                </a:cubicBezTo>
                <a:cubicBezTo>
                  <a:pt x="6289325" y="10743494"/>
                  <a:pt x="6343740" y="10677698"/>
                  <a:pt x="6271609" y="10686032"/>
                </a:cubicBezTo>
                <a:cubicBezTo>
                  <a:pt x="6199478" y="10694366"/>
                  <a:pt x="5944226" y="10681230"/>
                  <a:pt x="5853502" y="10686032"/>
                </a:cubicBezTo>
                <a:cubicBezTo>
                  <a:pt x="5762778" y="10690834"/>
                  <a:pt x="5702310" y="10675487"/>
                  <a:pt x="5597992" y="10686032"/>
                </a:cubicBezTo>
                <a:cubicBezTo>
                  <a:pt x="5493674" y="10696577"/>
                  <a:pt x="5405022" y="10680365"/>
                  <a:pt x="5342482" y="10686032"/>
                </a:cubicBezTo>
                <a:cubicBezTo>
                  <a:pt x="5279942" y="10691699"/>
                  <a:pt x="5158375" y="10676399"/>
                  <a:pt x="5086972" y="10686032"/>
                </a:cubicBezTo>
                <a:cubicBezTo>
                  <a:pt x="5015569" y="10695665"/>
                  <a:pt x="4941809" y="10675819"/>
                  <a:pt x="4831462" y="10686032"/>
                </a:cubicBezTo>
                <a:cubicBezTo>
                  <a:pt x="4721115" y="10696245"/>
                  <a:pt x="4678520" y="10666042"/>
                  <a:pt x="4575952" y="10686032"/>
                </a:cubicBezTo>
                <a:cubicBezTo>
                  <a:pt x="4473384" y="10706022"/>
                  <a:pt x="4362356" y="10657605"/>
                  <a:pt x="4157844" y="10686032"/>
                </a:cubicBezTo>
                <a:cubicBezTo>
                  <a:pt x="3953332" y="10714459"/>
                  <a:pt x="3636936" y="10578214"/>
                  <a:pt x="3251945" y="10686032"/>
                </a:cubicBezTo>
                <a:cubicBezTo>
                  <a:pt x="2866954" y="10793850"/>
                  <a:pt x="3078541" y="10666269"/>
                  <a:pt x="2996435" y="10686032"/>
                </a:cubicBezTo>
                <a:cubicBezTo>
                  <a:pt x="2914329" y="10705795"/>
                  <a:pt x="2926688" y="10677855"/>
                  <a:pt x="2903523" y="10686032"/>
                </a:cubicBezTo>
                <a:cubicBezTo>
                  <a:pt x="2880358" y="10694209"/>
                  <a:pt x="2657250" y="10648943"/>
                  <a:pt x="2485415" y="10686032"/>
                </a:cubicBezTo>
                <a:cubicBezTo>
                  <a:pt x="2313580" y="10723121"/>
                  <a:pt x="2048721" y="10644658"/>
                  <a:pt x="1904711" y="10686032"/>
                </a:cubicBezTo>
                <a:cubicBezTo>
                  <a:pt x="1760701" y="10727406"/>
                  <a:pt x="1735069" y="10677527"/>
                  <a:pt x="1649201" y="10686032"/>
                </a:cubicBezTo>
                <a:cubicBezTo>
                  <a:pt x="1563333" y="10694537"/>
                  <a:pt x="1379795" y="10641262"/>
                  <a:pt x="1231094" y="10686032"/>
                </a:cubicBezTo>
                <a:cubicBezTo>
                  <a:pt x="1082393" y="10730802"/>
                  <a:pt x="576459" y="10666439"/>
                  <a:pt x="0" y="10686032"/>
                </a:cubicBezTo>
                <a:cubicBezTo>
                  <a:pt x="-68805" y="10522428"/>
                  <a:pt x="23715" y="10217316"/>
                  <a:pt x="0" y="10092364"/>
                </a:cubicBezTo>
                <a:cubicBezTo>
                  <a:pt x="-23715" y="9967412"/>
                  <a:pt x="7900" y="9644963"/>
                  <a:pt x="0" y="9498695"/>
                </a:cubicBezTo>
                <a:cubicBezTo>
                  <a:pt x="-7900" y="9352427"/>
                  <a:pt x="48154" y="9132654"/>
                  <a:pt x="0" y="9011887"/>
                </a:cubicBezTo>
                <a:cubicBezTo>
                  <a:pt x="-48154" y="8891120"/>
                  <a:pt x="71397" y="8488756"/>
                  <a:pt x="0" y="8311358"/>
                </a:cubicBezTo>
                <a:cubicBezTo>
                  <a:pt x="-71397" y="8133960"/>
                  <a:pt x="29892" y="7869172"/>
                  <a:pt x="0" y="7503969"/>
                </a:cubicBezTo>
                <a:cubicBezTo>
                  <a:pt x="-29892" y="7138766"/>
                  <a:pt x="39914" y="7253715"/>
                  <a:pt x="0" y="7124021"/>
                </a:cubicBezTo>
                <a:cubicBezTo>
                  <a:pt x="-39914" y="6994327"/>
                  <a:pt x="29984" y="6643700"/>
                  <a:pt x="0" y="6316632"/>
                </a:cubicBezTo>
                <a:cubicBezTo>
                  <a:pt x="-29984" y="5989564"/>
                  <a:pt x="66442" y="5705228"/>
                  <a:pt x="0" y="5509243"/>
                </a:cubicBezTo>
                <a:cubicBezTo>
                  <a:pt x="-66442" y="5313258"/>
                  <a:pt x="43874" y="5316425"/>
                  <a:pt x="0" y="5129295"/>
                </a:cubicBezTo>
                <a:cubicBezTo>
                  <a:pt x="-43874" y="4942165"/>
                  <a:pt x="22578" y="4913286"/>
                  <a:pt x="0" y="4856208"/>
                </a:cubicBezTo>
                <a:cubicBezTo>
                  <a:pt x="-22578" y="4799130"/>
                  <a:pt x="3627" y="4656607"/>
                  <a:pt x="0" y="4583120"/>
                </a:cubicBezTo>
                <a:cubicBezTo>
                  <a:pt x="-3627" y="4509633"/>
                  <a:pt x="18959" y="4089890"/>
                  <a:pt x="0" y="3882592"/>
                </a:cubicBezTo>
                <a:cubicBezTo>
                  <a:pt x="-18959" y="3675294"/>
                  <a:pt x="64711" y="3541428"/>
                  <a:pt x="0" y="3288923"/>
                </a:cubicBezTo>
                <a:cubicBezTo>
                  <a:pt x="-64711" y="3036418"/>
                  <a:pt x="36689" y="2986592"/>
                  <a:pt x="0" y="2908975"/>
                </a:cubicBezTo>
                <a:cubicBezTo>
                  <a:pt x="-36689" y="2831358"/>
                  <a:pt x="14847" y="2615067"/>
                  <a:pt x="0" y="2529028"/>
                </a:cubicBezTo>
                <a:cubicBezTo>
                  <a:pt x="-14847" y="2442989"/>
                  <a:pt x="22296" y="2316800"/>
                  <a:pt x="0" y="2149080"/>
                </a:cubicBezTo>
                <a:cubicBezTo>
                  <a:pt x="-22296" y="1981360"/>
                  <a:pt x="33488" y="1862828"/>
                  <a:pt x="0" y="1662272"/>
                </a:cubicBezTo>
                <a:cubicBezTo>
                  <a:pt x="-33488" y="1461716"/>
                  <a:pt x="22239" y="1523951"/>
                  <a:pt x="0" y="1389184"/>
                </a:cubicBezTo>
                <a:cubicBezTo>
                  <a:pt x="-22239" y="1254417"/>
                  <a:pt x="88793" y="763614"/>
                  <a:pt x="0" y="581795"/>
                </a:cubicBezTo>
                <a:cubicBezTo>
                  <a:pt x="-88793" y="399976"/>
                  <a:pt x="11127" y="133158"/>
                  <a:pt x="0" y="0"/>
                </a:cubicBezTo>
                <a:close/>
              </a:path>
              <a:path w="16259727" h="10686032" stroke="0" extrusionOk="0">
                <a:moveTo>
                  <a:pt x="0" y="0"/>
                </a:moveTo>
                <a:cubicBezTo>
                  <a:pt x="234845" y="-57231"/>
                  <a:pt x="433809" y="14758"/>
                  <a:pt x="580705" y="0"/>
                </a:cubicBezTo>
                <a:cubicBezTo>
                  <a:pt x="727601" y="-14758"/>
                  <a:pt x="1148435" y="88389"/>
                  <a:pt x="1486604" y="0"/>
                </a:cubicBezTo>
                <a:cubicBezTo>
                  <a:pt x="1824773" y="-88389"/>
                  <a:pt x="1541475" y="8346"/>
                  <a:pt x="1579516" y="0"/>
                </a:cubicBezTo>
                <a:cubicBezTo>
                  <a:pt x="1617557" y="-8346"/>
                  <a:pt x="2110701" y="103786"/>
                  <a:pt x="2485415" y="0"/>
                </a:cubicBezTo>
                <a:cubicBezTo>
                  <a:pt x="2860129" y="-103786"/>
                  <a:pt x="3059038" y="26767"/>
                  <a:pt x="3391314" y="0"/>
                </a:cubicBezTo>
                <a:cubicBezTo>
                  <a:pt x="3723590" y="-26767"/>
                  <a:pt x="3602033" y="30313"/>
                  <a:pt x="3809422" y="0"/>
                </a:cubicBezTo>
                <a:cubicBezTo>
                  <a:pt x="4016811" y="-30313"/>
                  <a:pt x="4258453" y="43321"/>
                  <a:pt x="4390126" y="0"/>
                </a:cubicBezTo>
                <a:cubicBezTo>
                  <a:pt x="4521799" y="-43321"/>
                  <a:pt x="4444812" y="9459"/>
                  <a:pt x="4483039" y="0"/>
                </a:cubicBezTo>
                <a:cubicBezTo>
                  <a:pt x="4521266" y="-9459"/>
                  <a:pt x="4677217" y="12661"/>
                  <a:pt x="4738549" y="0"/>
                </a:cubicBezTo>
                <a:cubicBezTo>
                  <a:pt x="4799881" y="-12661"/>
                  <a:pt x="5090699" y="8333"/>
                  <a:pt x="5319254" y="0"/>
                </a:cubicBezTo>
                <a:cubicBezTo>
                  <a:pt x="5547810" y="-8333"/>
                  <a:pt x="5376393" y="7749"/>
                  <a:pt x="5412166" y="0"/>
                </a:cubicBezTo>
                <a:cubicBezTo>
                  <a:pt x="5447939" y="-7749"/>
                  <a:pt x="6050130" y="44015"/>
                  <a:pt x="6318065" y="0"/>
                </a:cubicBezTo>
                <a:cubicBezTo>
                  <a:pt x="6586000" y="-44015"/>
                  <a:pt x="6726336" y="13206"/>
                  <a:pt x="6898770" y="0"/>
                </a:cubicBezTo>
                <a:cubicBezTo>
                  <a:pt x="7071205" y="-13206"/>
                  <a:pt x="7195533" y="8681"/>
                  <a:pt x="7316877" y="0"/>
                </a:cubicBezTo>
                <a:cubicBezTo>
                  <a:pt x="7438221" y="-8681"/>
                  <a:pt x="7483228" y="2824"/>
                  <a:pt x="7572387" y="0"/>
                </a:cubicBezTo>
                <a:cubicBezTo>
                  <a:pt x="7661546" y="-2824"/>
                  <a:pt x="7767697" y="27665"/>
                  <a:pt x="7827897" y="0"/>
                </a:cubicBezTo>
                <a:cubicBezTo>
                  <a:pt x="7888097" y="-27665"/>
                  <a:pt x="8211965" y="62327"/>
                  <a:pt x="8571199" y="0"/>
                </a:cubicBezTo>
                <a:cubicBezTo>
                  <a:pt x="8930433" y="-62327"/>
                  <a:pt x="8641585" y="9798"/>
                  <a:pt x="8664112" y="0"/>
                </a:cubicBezTo>
                <a:cubicBezTo>
                  <a:pt x="8686639" y="-9798"/>
                  <a:pt x="9384234" y="90644"/>
                  <a:pt x="9570011" y="0"/>
                </a:cubicBezTo>
                <a:cubicBezTo>
                  <a:pt x="9755788" y="-90644"/>
                  <a:pt x="10106326" y="82567"/>
                  <a:pt x="10313313" y="0"/>
                </a:cubicBezTo>
                <a:cubicBezTo>
                  <a:pt x="10520300" y="-82567"/>
                  <a:pt x="10901014" y="64193"/>
                  <a:pt x="11219212" y="0"/>
                </a:cubicBezTo>
                <a:cubicBezTo>
                  <a:pt x="11537410" y="-64193"/>
                  <a:pt x="11363858" y="2263"/>
                  <a:pt x="11474722" y="0"/>
                </a:cubicBezTo>
                <a:cubicBezTo>
                  <a:pt x="11585586" y="-2263"/>
                  <a:pt x="11653184" y="26444"/>
                  <a:pt x="11730232" y="0"/>
                </a:cubicBezTo>
                <a:cubicBezTo>
                  <a:pt x="11807280" y="-26444"/>
                  <a:pt x="12078033" y="37844"/>
                  <a:pt x="12310936" y="0"/>
                </a:cubicBezTo>
                <a:cubicBezTo>
                  <a:pt x="12543839" y="-37844"/>
                  <a:pt x="12490330" y="4406"/>
                  <a:pt x="12566446" y="0"/>
                </a:cubicBezTo>
                <a:cubicBezTo>
                  <a:pt x="12642562" y="-4406"/>
                  <a:pt x="12817111" y="8098"/>
                  <a:pt x="12984553" y="0"/>
                </a:cubicBezTo>
                <a:cubicBezTo>
                  <a:pt x="13151995" y="-8098"/>
                  <a:pt x="13185960" y="25772"/>
                  <a:pt x="13240063" y="0"/>
                </a:cubicBezTo>
                <a:cubicBezTo>
                  <a:pt x="13294166" y="-25772"/>
                  <a:pt x="13305003" y="9294"/>
                  <a:pt x="13332976" y="0"/>
                </a:cubicBezTo>
                <a:cubicBezTo>
                  <a:pt x="13360949" y="-9294"/>
                  <a:pt x="13947905" y="82020"/>
                  <a:pt x="14238875" y="0"/>
                </a:cubicBezTo>
                <a:cubicBezTo>
                  <a:pt x="14529845" y="-82020"/>
                  <a:pt x="14519667" y="21680"/>
                  <a:pt x="14656982" y="0"/>
                </a:cubicBezTo>
                <a:cubicBezTo>
                  <a:pt x="14794297" y="-21680"/>
                  <a:pt x="15169774" y="6596"/>
                  <a:pt x="15400284" y="0"/>
                </a:cubicBezTo>
                <a:cubicBezTo>
                  <a:pt x="15630794" y="-6596"/>
                  <a:pt x="16001822" y="76021"/>
                  <a:pt x="16259727" y="0"/>
                </a:cubicBezTo>
                <a:cubicBezTo>
                  <a:pt x="16268211" y="187920"/>
                  <a:pt x="16217885" y="355714"/>
                  <a:pt x="16259727" y="486808"/>
                </a:cubicBezTo>
                <a:cubicBezTo>
                  <a:pt x="16301569" y="617902"/>
                  <a:pt x="16169852" y="1070941"/>
                  <a:pt x="16259727" y="1294197"/>
                </a:cubicBezTo>
                <a:cubicBezTo>
                  <a:pt x="16349602" y="1517453"/>
                  <a:pt x="16240459" y="1449847"/>
                  <a:pt x="16259727" y="1567285"/>
                </a:cubicBezTo>
                <a:cubicBezTo>
                  <a:pt x="16278995" y="1684723"/>
                  <a:pt x="16206698" y="1949597"/>
                  <a:pt x="16259727" y="2267813"/>
                </a:cubicBezTo>
                <a:cubicBezTo>
                  <a:pt x="16312756" y="2586029"/>
                  <a:pt x="16208336" y="2592546"/>
                  <a:pt x="16259727" y="2754622"/>
                </a:cubicBezTo>
                <a:cubicBezTo>
                  <a:pt x="16311118" y="2916698"/>
                  <a:pt x="16239243" y="2898567"/>
                  <a:pt x="16259727" y="3027709"/>
                </a:cubicBezTo>
                <a:cubicBezTo>
                  <a:pt x="16280211" y="3156851"/>
                  <a:pt x="16207502" y="3271157"/>
                  <a:pt x="16259727" y="3514517"/>
                </a:cubicBezTo>
                <a:cubicBezTo>
                  <a:pt x="16311952" y="3757877"/>
                  <a:pt x="16227844" y="3690662"/>
                  <a:pt x="16259727" y="3787605"/>
                </a:cubicBezTo>
                <a:cubicBezTo>
                  <a:pt x="16291610" y="3884548"/>
                  <a:pt x="16223223" y="4374235"/>
                  <a:pt x="16259727" y="4594994"/>
                </a:cubicBezTo>
                <a:cubicBezTo>
                  <a:pt x="16296231" y="4815753"/>
                  <a:pt x="16256088" y="4822938"/>
                  <a:pt x="16259727" y="4974942"/>
                </a:cubicBezTo>
                <a:cubicBezTo>
                  <a:pt x="16263366" y="5126946"/>
                  <a:pt x="16206315" y="5460998"/>
                  <a:pt x="16259727" y="5675470"/>
                </a:cubicBezTo>
                <a:cubicBezTo>
                  <a:pt x="16313139" y="5889942"/>
                  <a:pt x="16189169" y="6122182"/>
                  <a:pt x="16259727" y="6375999"/>
                </a:cubicBezTo>
                <a:cubicBezTo>
                  <a:pt x="16330285" y="6629816"/>
                  <a:pt x="16254946" y="6604234"/>
                  <a:pt x="16259727" y="6755947"/>
                </a:cubicBezTo>
                <a:cubicBezTo>
                  <a:pt x="16264508" y="6907660"/>
                  <a:pt x="16208705" y="7199144"/>
                  <a:pt x="16259727" y="7563336"/>
                </a:cubicBezTo>
                <a:cubicBezTo>
                  <a:pt x="16310749" y="7927528"/>
                  <a:pt x="16201069" y="7946493"/>
                  <a:pt x="16259727" y="8157004"/>
                </a:cubicBezTo>
                <a:cubicBezTo>
                  <a:pt x="16318385" y="8367515"/>
                  <a:pt x="16224380" y="8426024"/>
                  <a:pt x="16259727" y="8536952"/>
                </a:cubicBezTo>
                <a:cubicBezTo>
                  <a:pt x="16295074" y="8647880"/>
                  <a:pt x="16214807" y="8931517"/>
                  <a:pt x="16259727" y="9237481"/>
                </a:cubicBezTo>
                <a:cubicBezTo>
                  <a:pt x="16304647" y="9543445"/>
                  <a:pt x="16214504" y="9468470"/>
                  <a:pt x="16259727" y="9617429"/>
                </a:cubicBezTo>
                <a:cubicBezTo>
                  <a:pt x="16304950" y="9766388"/>
                  <a:pt x="16136740" y="10429003"/>
                  <a:pt x="16259727" y="10686032"/>
                </a:cubicBezTo>
                <a:cubicBezTo>
                  <a:pt x="16127396" y="10753941"/>
                  <a:pt x="15879751" y="10637773"/>
                  <a:pt x="15679022" y="10686032"/>
                </a:cubicBezTo>
                <a:cubicBezTo>
                  <a:pt x="15478293" y="10734291"/>
                  <a:pt x="15460569" y="10684421"/>
                  <a:pt x="15260915" y="10686032"/>
                </a:cubicBezTo>
                <a:cubicBezTo>
                  <a:pt x="15061261" y="10687643"/>
                  <a:pt x="14707465" y="10645949"/>
                  <a:pt x="14355016" y="10686032"/>
                </a:cubicBezTo>
                <a:cubicBezTo>
                  <a:pt x="14002567" y="10726115"/>
                  <a:pt x="14145313" y="10680870"/>
                  <a:pt x="13936909" y="10686032"/>
                </a:cubicBezTo>
                <a:cubicBezTo>
                  <a:pt x="13728505" y="10691194"/>
                  <a:pt x="13555581" y="10653082"/>
                  <a:pt x="13356204" y="10686032"/>
                </a:cubicBezTo>
                <a:cubicBezTo>
                  <a:pt x="13156828" y="10718982"/>
                  <a:pt x="13039003" y="10617028"/>
                  <a:pt x="12775500" y="10686032"/>
                </a:cubicBezTo>
                <a:cubicBezTo>
                  <a:pt x="12511997" y="10755036"/>
                  <a:pt x="12193965" y="10651989"/>
                  <a:pt x="12032198" y="10686032"/>
                </a:cubicBezTo>
                <a:cubicBezTo>
                  <a:pt x="11870431" y="10720075"/>
                  <a:pt x="11603738" y="10637230"/>
                  <a:pt x="11288896" y="10686032"/>
                </a:cubicBezTo>
                <a:cubicBezTo>
                  <a:pt x="10974054" y="10734834"/>
                  <a:pt x="11223609" y="10683741"/>
                  <a:pt x="11195983" y="10686032"/>
                </a:cubicBezTo>
                <a:cubicBezTo>
                  <a:pt x="11168357" y="10688323"/>
                  <a:pt x="11018724" y="10682773"/>
                  <a:pt x="10940473" y="10686032"/>
                </a:cubicBezTo>
                <a:cubicBezTo>
                  <a:pt x="10862222" y="10689291"/>
                  <a:pt x="10869742" y="10680649"/>
                  <a:pt x="10847561" y="10686032"/>
                </a:cubicBezTo>
                <a:cubicBezTo>
                  <a:pt x="10825380" y="10691415"/>
                  <a:pt x="10468781" y="10682161"/>
                  <a:pt x="10266856" y="10686032"/>
                </a:cubicBezTo>
                <a:cubicBezTo>
                  <a:pt x="10064931" y="10689903"/>
                  <a:pt x="10093632" y="10662253"/>
                  <a:pt x="10011346" y="10686032"/>
                </a:cubicBezTo>
                <a:cubicBezTo>
                  <a:pt x="9929060" y="10709811"/>
                  <a:pt x="9940541" y="10678411"/>
                  <a:pt x="9918433" y="10686032"/>
                </a:cubicBezTo>
                <a:cubicBezTo>
                  <a:pt x="9896325" y="10693653"/>
                  <a:pt x="9770362" y="10662813"/>
                  <a:pt x="9662923" y="10686032"/>
                </a:cubicBezTo>
                <a:cubicBezTo>
                  <a:pt x="9555484" y="10709251"/>
                  <a:pt x="9166214" y="10592060"/>
                  <a:pt x="8757024" y="10686032"/>
                </a:cubicBezTo>
                <a:cubicBezTo>
                  <a:pt x="8347834" y="10780004"/>
                  <a:pt x="8511130" y="10657057"/>
                  <a:pt x="8338917" y="10686032"/>
                </a:cubicBezTo>
                <a:cubicBezTo>
                  <a:pt x="8166704" y="10715007"/>
                  <a:pt x="7920259" y="10668659"/>
                  <a:pt x="7758213" y="10686032"/>
                </a:cubicBezTo>
                <a:cubicBezTo>
                  <a:pt x="7596167" y="10703405"/>
                  <a:pt x="7705839" y="10680366"/>
                  <a:pt x="7665300" y="10686032"/>
                </a:cubicBezTo>
                <a:cubicBezTo>
                  <a:pt x="7624761" y="10691698"/>
                  <a:pt x="7208416" y="10628932"/>
                  <a:pt x="6921998" y="10686032"/>
                </a:cubicBezTo>
                <a:cubicBezTo>
                  <a:pt x="6635580" y="10743132"/>
                  <a:pt x="6397585" y="10647974"/>
                  <a:pt x="6016099" y="10686032"/>
                </a:cubicBezTo>
                <a:cubicBezTo>
                  <a:pt x="5634613" y="10724090"/>
                  <a:pt x="5421352" y="10626418"/>
                  <a:pt x="5110200" y="10686032"/>
                </a:cubicBezTo>
                <a:cubicBezTo>
                  <a:pt x="4799048" y="10745646"/>
                  <a:pt x="4845546" y="10679040"/>
                  <a:pt x="4692093" y="10686032"/>
                </a:cubicBezTo>
                <a:cubicBezTo>
                  <a:pt x="4538640" y="10693024"/>
                  <a:pt x="4505365" y="10670022"/>
                  <a:pt x="4436583" y="10686032"/>
                </a:cubicBezTo>
                <a:cubicBezTo>
                  <a:pt x="4367801" y="10702042"/>
                  <a:pt x="4258407" y="10683614"/>
                  <a:pt x="4181073" y="10686032"/>
                </a:cubicBezTo>
                <a:cubicBezTo>
                  <a:pt x="4103739" y="10688450"/>
                  <a:pt x="4014170" y="10665285"/>
                  <a:pt x="3925563" y="10686032"/>
                </a:cubicBezTo>
                <a:cubicBezTo>
                  <a:pt x="3836956" y="10706779"/>
                  <a:pt x="3745736" y="10676797"/>
                  <a:pt x="3670053" y="10686032"/>
                </a:cubicBezTo>
                <a:cubicBezTo>
                  <a:pt x="3594370" y="10695267"/>
                  <a:pt x="3084890" y="10624482"/>
                  <a:pt x="2926751" y="10686032"/>
                </a:cubicBezTo>
                <a:cubicBezTo>
                  <a:pt x="2768612" y="10747582"/>
                  <a:pt x="2864762" y="10676932"/>
                  <a:pt x="2833838" y="10686032"/>
                </a:cubicBezTo>
                <a:cubicBezTo>
                  <a:pt x="2802914" y="10695132"/>
                  <a:pt x="2776015" y="10682830"/>
                  <a:pt x="2740925" y="10686032"/>
                </a:cubicBezTo>
                <a:cubicBezTo>
                  <a:pt x="2705835" y="10689234"/>
                  <a:pt x="2263257" y="10587573"/>
                  <a:pt x="1835026" y="10686032"/>
                </a:cubicBezTo>
                <a:cubicBezTo>
                  <a:pt x="1406795" y="10784491"/>
                  <a:pt x="1405526" y="10641959"/>
                  <a:pt x="1091725" y="10686032"/>
                </a:cubicBezTo>
                <a:cubicBezTo>
                  <a:pt x="777924" y="10730105"/>
                  <a:pt x="881085" y="10671362"/>
                  <a:pt x="673617" y="10686032"/>
                </a:cubicBezTo>
                <a:cubicBezTo>
                  <a:pt x="466149" y="10700702"/>
                  <a:pt x="331758" y="10624246"/>
                  <a:pt x="0" y="10686032"/>
                </a:cubicBezTo>
                <a:cubicBezTo>
                  <a:pt x="-4953" y="10290920"/>
                  <a:pt x="85239" y="10144239"/>
                  <a:pt x="0" y="9878643"/>
                </a:cubicBezTo>
                <a:cubicBezTo>
                  <a:pt x="-85239" y="9613047"/>
                  <a:pt x="11002" y="9389114"/>
                  <a:pt x="0" y="9071254"/>
                </a:cubicBezTo>
                <a:cubicBezTo>
                  <a:pt x="-11002" y="8753394"/>
                  <a:pt x="78549" y="8464196"/>
                  <a:pt x="0" y="8263865"/>
                </a:cubicBezTo>
                <a:cubicBezTo>
                  <a:pt x="-78549" y="8063534"/>
                  <a:pt x="40398" y="7925952"/>
                  <a:pt x="0" y="7777057"/>
                </a:cubicBezTo>
                <a:cubicBezTo>
                  <a:pt x="-40398" y="7628162"/>
                  <a:pt x="86326" y="7359961"/>
                  <a:pt x="0" y="6969668"/>
                </a:cubicBezTo>
                <a:cubicBezTo>
                  <a:pt x="-86326" y="6579375"/>
                  <a:pt x="66264" y="6608896"/>
                  <a:pt x="0" y="6375999"/>
                </a:cubicBezTo>
                <a:cubicBezTo>
                  <a:pt x="-66264" y="6143102"/>
                  <a:pt x="13401" y="6163295"/>
                  <a:pt x="0" y="5996051"/>
                </a:cubicBezTo>
                <a:cubicBezTo>
                  <a:pt x="-13401" y="5828807"/>
                  <a:pt x="28978" y="5855915"/>
                  <a:pt x="0" y="5722964"/>
                </a:cubicBezTo>
                <a:cubicBezTo>
                  <a:pt x="-28978" y="5590013"/>
                  <a:pt x="35289" y="5450182"/>
                  <a:pt x="0" y="5236156"/>
                </a:cubicBezTo>
                <a:cubicBezTo>
                  <a:pt x="-35289" y="5022130"/>
                  <a:pt x="14364" y="5030710"/>
                  <a:pt x="0" y="4963068"/>
                </a:cubicBezTo>
                <a:cubicBezTo>
                  <a:pt x="-14364" y="4895426"/>
                  <a:pt x="78967" y="4464020"/>
                  <a:pt x="0" y="4262539"/>
                </a:cubicBezTo>
                <a:cubicBezTo>
                  <a:pt x="-78967" y="4061058"/>
                  <a:pt x="23018" y="4092461"/>
                  <a:pt x="0" y="3989452"/>
                </a:cubicBezTo>
                <a:cubicBezTo>
                  <a:pt x="-23018" y="3886443"/>
                  <a:pt x="12354" y="3486156"/>
                  <a:pt x="0" y="3182063"/>
                </a:cubicBezTo>
                <a:cubicBezTo>
                  <a:pt x="-12354" y="2877970"/>
                  <a:pt x="1757" y="3029922"/>
                  <a:pt x="0" y="2908975"/>
                </a:cubicBezTo>
                <a:cubicBezTo>
                  <a:pt x="-1757" y="2788028"/>
                  <a:pt x="29332" y="2696280"/>
                  <a:pt x="0" y="2635888"/>
                </a:cubicBezTo>
                <a:cubicBezTo>
                  <a:pt x="-29332" y="2575496"/>
                  <a:pt x="84057" y="2221218"/>
                  <a:pt x="0" y="1828499"/>
                </a:cubicBezTo>
                <a:cubicBezTo>
                  <a:pt x="-84057" y="1435780"/>
                  <a:pt x="1117" y="1576998"/>
                  <a:pt x="0" y="1341691"/>
                </a:cubicBezTo>
                <a:cubicBezTo>
                  <a:pt x="-1117" y="1106384"/>
                  <a:pt x="36804" y="1117513"/>
                  <a:pt x="0" y="961743"/>
                </a:cubicBezTo>
                <a:cubicBezTo>
                  <a:pt x="-36804" y="805973"/>
                  <a:pt x="93492" y="43050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36400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026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37783" y="4853354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HTML-CSS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9F9147D-0525-4253-8597-B00CF73D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4" y="5863082"/>
            <a:ext cx="7181850" cy="4021836"/>
          </a:xfrm>
          <a:custGeom>
            <a:avLst/>
            <a:gdLst>
              <a:gd name="connsiteX0" fmla="*/ 0 w 7181850"/>
              <a:gd name="connsiteY0" fmla="*/ 0 h 4021836"/>
              <a:gd name="connsiteX1" fmla="*/ 383032 w 7181850"/>
              <a:gd name="connsiteY1" fmla="*/ 0 h 4021836"/>
              <a:gd name="connsiteX2" fmla="*/ 1053338 w 7181850"/>
              <a:gd name="connsiteY2" fmla="*/ 0 h 4021836"/>
              <a:gd name="connsiteX3" fmla="*/ 1436370 w 7181850"/>
              <a:gd name="connsiteY3" fmla="*/ 0 h 4021836"/>
              <a:gd name="connsiteX4" fmla="*/ 2034858 w 7181850"/>
              <a:gd name="connsiteY4" fmla="*/ 0 h 4021836"/>
              <a:gd name="connsiteX5" fmla="*/ 2417890 w 7181850"/>
              <a:gd name="connsiteY5" fmla="*/ 0 h 4021836"/>
              <a:gd name="connsiteX6" fmla="*/ 3016377 w 7181850"/>
              <a:gd name="connsiteY6" fmla="*/ 0 h 4021836"/>
              <a:gd name="connsiteX7" fmla="*/ 3471227 w 7181850"/>
              <a:gd name="connsiteY7" fmla="*/ 0 h 4021836"/>
              <a:gd name="connsiteX8" fmla="*/ 3997897 w 7181850"/>
              <a:gd name="connsiteY8" fmla="*/ 0 h 4021836"/>
              <a:gd name="connsiteX9" fmla="*/ 4524566 w 7181850"/>
              <a:gd name="connsiteY9" fmla="*/ 0 h 4021836"/>
              <a:gd name="connsiteX10" fmla="*/ 5194872 w 7181850"/>
              <a:gd name="connsiteY10" fmla="*/ 0 h 4021836"/>
              <a:gd name="connsiteX11" fmla="*/ 5577904 w 7181850"/>
              <a:gd name="connsiteY11" fmla="*/ 0 h 4021836"/>
              <a:gd name="connsiteX12" fmla="*/ 6104573 w 7181850"/>
              <a:gd name="connsiteY12" fmla="*/ 0 h 4021836"/>
              <a:gd name="connsiteX13" fmla="*/ 7181850 w 7181850"/>
              <a:gd name="connsiteY13" fmla="*/ 0 h 4021836"/>
              <a:gd name="connsiteX14" fmla="*/ 7181850 w 7181850"/>
              <a:gd name="connsiteY14" fmla="*/ 494111 h 4021836"/>
              <a:gd name="connsiteX15" fmla="*/ 7181850 w 7181850"/>
              <a:gd name="connsiteY15" fmla="*/ 1028441 h 4021836"/>
              <a:gd name="connsiteX16" fmla="*/ 7181850 w 7181850"/>
              <a:gd name="connsiteY16" fmla="*/ 1643207 h 4021836"/>
              <a:gd name="connsiteX17" fmla="*/ 7181850 w 7181850"/>
              <a:gd name="connsiteY17" fmla="*/ 2298192 h 4021836"/>
              <a:gd name="connsiteX18" fmla="*/ 7181850 w 7181850"/>
              <a:gd name="connsiteY18" fmla="*/ 2752085 h 4021836"/>
              <a:gd name="connsiteX19" fmla="*/ 7181850 w 7181850"/>
              <a:gd name="connsiteY19" fmla="*/ 3246196 h 4021836"/>
              <a:gd name="connsiteX20" fmla="*/ 7181850 w 7181850"/>
              <a:gd name="connsiteY20" fmla="*/ 4021836 h 4021836"/>
              <a:gd name="connsiteX21" fmla="*/ 6655181 w 7181850"/>
              <a:gd name="connsiteY21" fmla="*/ 4021836 h 4021836"/>
              <a:gd name="connsiteX22" fmla="*/ 5913057 w 7181850"/>
              <a:gd name="connsiteY22" fmla="*/ 4021836 h 4021836"/>
              <a:gd name="connsiteX23" fmla="*/ 5530025 w 7181850"/>
              <a:gd name="connsiteY23" fmla="*/ 4021836 h 4021836"/>
              <a:gd name="connsiteX24" fmla="*/ 5075174 w 7181850"/>
              <a:gd name="connsiteY24" fmla="*/ 4021836 h 4021836"/>
              <a:gd name="connsiteX25" fmla="*/ 4333050 w 7181850"/>
              <a:gd name="connsiteY25" fmla="*/ 4021836 h 4021836"/>
              <a:gd name="connsiteX26" fmla="*/ 3662744 w 7181850"/>
              <a:gd name="connsiteY26" fmla="*/ 4021836 h 4021836"/>
              <a:gd name="connsiteX27" fmla="*/ 2992438 w 7181850"/>
              <a:gd name="connsiteY27" fmla="*/ 4021836 h 4021836"/>
              <a:gd name="connsiteX28" fmla="*/ 2322132 w 7181850"/>
              <a:gd name="connsiteY28" fmla="*/ 4021836 h 4021836"/>
              <a:gd name="connsiteX29" fmla="*/ 1580007 w 7181850"/>
              <a:gd name="connsiteY29" fmla="*/ 4021836 h 4021836"/>
              <a:gd name="connsiteX30" fmla="*/ 1125157 w 7181850"/>
              <a:gd name="connsiteY30" fmla="*/ 4021836 h 4021836"/>
              <a:gd name="connsiteX31" fmla="*/ 526669 w 7181850"/>
              <a:gd name="connsiteY31" fmla="*/ 4021836 h 4021836"/>
              <a:gd name="connsiteX32" fmla="*/ 0 w 7181850"/>
              <a:gd name="connsiteY32" fmla="*/ 4021836 h 4021836"/>
              <a:gd name="connsiteX33" fmla="*/ 0 w 7181850"/>
              <a:gd name="connsiteY33" fmla="*/ 3407070 h 4021836"/>
              <a:gd name="connsiteX34" fmla="*/ 0 w 7181850"/>
              <a:gd name="connsiteY34" fmla="*/ 2792303 h 4021836"/>
              <a:gd name="connsiteX35" fmla="*/ 0 w 7181850"/>
              <a:gd name="connsiteY35" fmla="*/ 2298192 h 4021836"/>
              <a:gd name="connsiteX36" fmla="*/ 0 w 7181850"/>
              <a:gd name="connsiteY36" fmla="*/ 1683426 h 4021836"/>
              <a:gd name="connsiteX37" fmla="*/ 0 w 7181850"/>
              <a:gd name="connsiteY37" fmla="*/ 1108878 h 4021836"/>
              <a:gd name="connsiteX38" fmla="*/ 0 w 7181850"/>
              <a:gd name="connsiteY38" fmla="*/ 534330 h 4021836"/>
              <a:gd name="connsiteX39" fmla="*/ 0 w 7181850"/>
              <a:gd name="connsiteY39" fmla="*/ 0 h 402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181850" h="4021836" fill="none" extrusionOk="0">
                <a:moveTo>
                  <a:pt x="0" y="0"/>
                </a:moveTo>
                <a:cubicBezTo>
                  <a:pt x="169988" y="-29371"/>
                  <a:pt x="262384" y="6213"/>
                  <a:pt x="383032" y="0"/>
                </a:cubicBezTo>
                <a:cubicBezTo>
                  <a:pt x="503680" y="-6213"/>
                  <a:pt x="815714" y="5126"/>
                  <a:pt x="1053338" y="0"/>
                </a:cubicBezTo>
                <a:cubicBezTo>
                  <a:pt x="1290962" y="-5126"/>
                  <a:pt x="1325100" y="1950"/>
                  <a:pt x="1436370" y="0"/>
                </a:cubicBezTo>
                <a:cubicBezTo>
                  <a:pt x="1547640" y="-1950"/>
                  <a:pt x="1785749" y="58755"/>
                  <a:pt x="2034858" y="0"/>
                </a:cubicBezTo>
                <a:cubicBezTo>
                  <a:pt x="2283967" y="-58755"/>
                  <a:pt x="2295390" y="40837"/>
                  <a:pt x="2417890" y="0"/>
                </a:cubicBezTo>
                <a:cubicBezTo>
                  <a:pt x="2540390" y="-40837"/>
                  <a:pt x="2820089" y="38376"/>
                  <a:pt x="3016377" y="0"/>
                </a:cubicBezTo>
                <a:cubicBezTo>
                  <a:pt x="3212665" y="-38376"/>
                  <a:pt x="3244534" y="40962"/>
                  <a:pt x="3471227" y="0"/>
                </a:cubicBezTo>
                <a:cubicBezTo>
                  <a:pt x="3697920" y="-40962"/>
                  <a:pt x="3884574" y="23478"/>
                  <a:pt x="3997897" y="0"/>
                </a:cubicBezTo>
                <a:cubicBezTo>
                  <a:pt x="4111220" y="-23478"/>
                  <a:pt x="4281513" y="62260"/>
                  <a:pt x="4524566" y="0"/>
                </a:cubicBezTo>
                <a:cubicBezTo>
                  <a:pt x="4767619" y="-62260"/>
                  <a:pt x="4907619" y="57392"/>
                  <a:pt x="5194872" y="0"/>
                </a:cubicBezTo>
                <a:cubicBezTo>
                  <a:pt x="5482125" y="-57392"/>
                  <a:pt x="5492107" y="18443"/>
                  <a:pt x="5577904" y="0"/>
                </a:cubicBezTo>
                <a:cubicBezTo>
                  <a:pt x="5663701" y="-18443"/>
                  <a:pt x="5852283" y="57596"/>
                  <a:pt x="6104573" y="0"/>
                </a:cubicBezTo>
                <a:cubicBezTo>
                  <a:pt x="6356863" y="-57596"/>
                  <a:pt x="6662849" y="55134"/>
                  <a:pt x="7181850" y="0"/>
                </a:cubicBezTo>
                <a:cubicBezTo>
                  <a:pt x="7228313" y="217950"/>
                  <a:pt x="7172914" y="333489"/>
                  <a:pt x="7181850" y="494111"/>
                </a:cubicBezTo>
                <a:cubicBezTo>
                  <a:pt x="7190786" y="654733"/>
                  <a:pt x="7164459" y="814906"/>
                  <a:pt x="7181850" y="1028441"/>
                </a:cubicBezTo>
                <a:cubicBezTo>
                  <a:pt x="7199241" y="1241976"/>
                  <a:pt x="7172696" y="1483236"/>
                  <a:pt x="7181850" y="1643207"/>
                </a:cubicBezTo>
                <a:cubicBezTo>
                  <a:pt x="7191004" y="1803178"/>
                  <a:pt x="7156791" y="2109183"/>
                  <a:pt x="7181850" y="2298192"/>
                </a:cubicBezTo>
                <a:cubicBezTo>
                  <a:pt x="7206909" y="2487201"/>
                  <a:pt x="7136260" y="2603838"/>
                  <a:pt x="7181850" y="2752085"/>
                </a:cubicBezTo>
                <a:cubicBezTo>
                  <a:pt x="7227440" y="2900332"/>
                  <a:pt x="7141229" y="3082309"/>
                  <a:pt x="7181850" y="3246196"/>
                </a:cubicBezTo>
                <a:cubicBezTo>
                  <a:pt x="7222471" y="3410083"/>
                  <a:pt x="7110644" y="3701668"/>
                  <a:pt x="7181850" y="4021836"/>
                </a:cubicBezTo>
                <a:cubicBezTo>
                  <a:pt x="7044760" y="4054546"/>
                  <a:pt x="6817484" y="3960274"/>
                  <a:pt x="6655181" y="4021836"/>
                </a:cubicBezTo>
                <a:cubicBezTo>
                  <a:pt x="6492878" y="4083398"/>
                  <a:pt x="6134556" y="4001835"/>
                  <a:pt x="5913057" y="4021836"/>
                </a:cubicBezTo>
                <a:cubicBezTo>
                  <a:pt x="5691558" y="4041837"/>
                  <a:pt x="5632892" y="4015137"/>
                  <a:pt x="5530025" y="4021836"/>
                </a:cubicBezTo>
                <a:cubicBezTo>
                  <a:pt x="5427158" y="4028535"/>
                  <a:pt x="5235780" y="4000614"/>
                  <a:pt x="5075174" y="4021836"/>
                </a:cubicBezTo>
                <a:cubicBezTo>
                  <a:pt x="4914568" y="4043058"/>
                  <a:pt x="4518837" y="3999133"/>
                  <a:pt x="4333050" y="4021836"/>
                </a:cubicBezTo>
                <a:cubicBezTo>
                  <a:pt x="4147263" y="4044539"/>
                  <a:pt x="3942460" y="3980377"/>
                  <a:pt x="3662744" y="4021836"/>
                </a:cubicBezTo>
                <a:cubicBezTo>
                  <a:pt x="3383028" y="4063295"/>
                  <a:pt x="3291330" y="4011189"/>
                  <a:pt x="2992438" y="4021836"/>
                </a:cubicBezTo>
                <a:cubicBezTo>
                  <a:pt x="2693546" y="4032483"/>
                  <a:pt x="2562880" y="4016727"/>
                  <a:pt x="2322132" y="4021836"/>
                </a:cubicBezTo>
                <a:cubicBezTo>
                  <a:pt x="2081384" y="4026945"/>
                  <a:pt x="1762900" y="3967383"/>
                  <a:pt x="1580007" y="4021836"/>
                </a:cubicBezTo>
                <a:cubicBezTo>
                  <a:pt x="1397114" y="4076289"/>
                  <a:pt x="1351430" y="4002406"/>
                  <a:pt x="1125157" y="4021836"/>
                </a:cubicBezTo>
                <a:cubicBezTo>
                  <a:pt x="898884" y="4041266"/>
                  <a:pt x="723524" y="4001514"/>
                  <a:pt x="526669" y="4021836"/>
                </a:cubicBezTo>
                <a:cubicBezTo>
                  <a:pt x="329814" y="4042158"/>
                  <a:pt x="118253" y="3969505"/>
                  <a:pt x="0" y="4021836"/>
                </a:cubicBezTo>
                <a:cubicBezTo>
                  <a:pt x="-65298" y="3843594"/>
                  <a:pt x="46991" y="3702943"/>
                  <a:pt x="0" y="3407070"/>
                </a:cubicBezTo>
                <a:cubicBezTo>
                  <a:pt x="-46991" y="3111197"/>
                  <a:pt x="30571" y="2964147"/>
                  <a:pt x="0" y="2792303"/>
                </a:cubicBezTo>
                <a:cubicBezTo>
                  <a:pt x="-30571" y="2620459"/>
                  <a:pt x="12887" y="2507770"/>
                  <a:pt x="0" y="2298192"/>
                </a:cubicBezTo>
                <a:cubicBezTo>
                  <a:pt x="-12887" y="2088614"/>
                  <a:pt x="2949" y="1886156"/>
                  <a:pt x="0" y="1683426"/>
                </a:cubicBezTo>
                <a:cubicBezTo>
                  <a:pt x="-2949" y="1480696"/>
                  <a:pt x="64715" y="1321373"/>
                  <a:pt x="0" y="1108878"/>
                </a:cubicBezTo>
                <a:cubicBezTo>
                  <a:pt x="-64715" y="896383"/>
                  <a:pt x="50268" y="666935"/>
                  <a:pt x="0" y="534330"/>
                </a:cubicBezTo>
                <a:cubicBezTo>
                  <a:pt x="-50268" y="401725"/>
                  <a:pt x="35199" y="139624"/>
                  <a:pt x="0" y="0"/>
                </a:cubicBezTo>
                <a:close/>
              </a:path>
              <a:path w="7181850" h="4021836" stroke="0" extrusionOk="0">
                <a:moveTo>
                  <a:pt x="0" y="0"/>
                </a:moveTo>
                <a:cubicBezTo>
                  <a:pt x="246916" y="-21325"/>
                  <a:pt x="348202" y="38834"/>
                  <a:pt x="526669" y="0"/>
                </a:cubicBezTo>
                <a:cubicBezTo>
                  <a:pt x="705136" y="-38834"/>
                  <a:pt x="904200" y="75283"/>
                  <a:pt x="1196975" y="0"/>
                </a:cubicBezTo>
                <a:cubicBezTo>
                  <a:pt x="1489750" y="-75283"/>
                  <a:pt x="1404638" y="14366"/>
                  <a:pt x="1580007" y="0"/>
                </a:cubicBezTo>
                <a:cubicBezTo>
                  <a:pt x="1755376" y="-14366"/>
                  <a:pt x="1846263" y="329"/>
                  <a:pt x="1963039" y="0"/>
                </a:cubicBezTo>
                <a:cubicBezTo>
                  <a:pt x="2079815" y="-329"/>
                  <a:pt x="2266444" y="47221"/>
                  <a:pt x="2561526" y="0"/>
                </a:cubicBezTo>
                <a:cubicBezTo>
                  <a:pt x="2856608" y="-47221"/>
                  <a:pt x="2984483" y="34429"/>
                  <a:pt x="3231832" y="0"/>
                </a:cubicBezTo>
                <a:cubicBezTo>
                  <a:pt x="3479181" y="-34429"/>
                  <a:pt x="3576737" y="49296"/>
                  <a:pt x="3758502" y="0"/>
                </a:cubicBezTo>
                <a:cubicBezTo>
                  <a:pt x="3940267" y="-49296"/>
                  <a:pt x="4044264" y="11692"/>
                  <a:pt x="4141534" y="0"/>
                </a:cubicBezTo>
                <a:cubicBezTo>
                  <a:pt x="4238804" y="-11692"/>
                  <a:pt x="4451446" y="38521"/>
                  <a:pt x="4596384" y="0"/>
                </a:cubicBezTo>
                <a:cubicBezTo>
                  <a:pt x="4741322" y="-38521"/>
                  <a:pt x="5038945" y="23280"/>
                  <a:pt x="5194872" y="0"/>
                </a:cubicBezTo>
                <a:cubicBezTo>
                  <a:pt x="5350799" y="-23280"/>
                  <a:pt x="5778201" y="81138"/>
                  <a:pt x="5936996" y="0"/>
                </a:cubicBezTo>
                <a:cubicBezTo>
                  <a:pt x="6095791" y="-81138"/>
                  <a:pt x="6149497" y="35395"/>
                  <a:pt x="6320028" y="0"/>
                </a:cubicBezTo>
                <a:cubicBezTo>
                  <a:pt x="6490559" y="-35395"/>
                  <a:pt x="6909598" y="31510"/>
                  <a:pt x="7181850" y="0"/>
                </a:cubicBezTo>
                <a:cubicBezTo>
                  <a:pt x="7182205" y="245602"/>
                  <a:pt x="7118718" y="376041"/>
                  <a:pt x="7181850" y="534330"/>
                </a:cubicBezTo>
                <a:cubicBezTo>
                  <a:pt x="7244982" y="692619"/>
                  <a:pt x="7174679" y="967094"/>
                  <a:pt x="7181850" y="1149096"/>
                </a:cubicBezTo>
                <a:cubicBezTo>
                  <a:pt x="7189021" y="1331098"/>
                  <a:pt x="7161927" y="1635908"/>
                  <a:pt x="7181850" y="1763862"/>
                </a:cubicBezTo>
                <a:cubicBezTo>
                  <a:pt x="7201773" y="1891816"/>
                  <a:pt x="7140493" y="2186162"/>
                  <a:pt x="7181850" y="2338410"/>
                </a:cubicBezTo>
                <a:cubicBezTo>
                  <a:pt x="7223207" y="2490658"/>
                  <a:pt x="7133010" y="2653426"/>
                  <a:pt x="7181850" y="2872740"/>
                </a:cubicBezTo>
                <a:cubicBezTo>
                  <a:pt x="7230690" y="3092054"/>
                  <a:pt x="7167628" y="3353072"/>
                  <a:pt x="7181850" y="3527725"/>
                </a:cubicBezTo>
                <a:cubicBezTo>
                  <a:pt x="7196072" y="3702378"/>
                  <a:pt x="7172383" y="3780903"/>
                  <a:pt x="7181850" y="4021836"/>
                </a:cubicBezTo>
                <a:cubicBezTo>
                  <a:pt x="7022977" y="4067909"/>
                  <a:pt x="6766553" y="4005424"/>
                  <a:pt x="6655181" y="4021836"/>
                </a:cubicBezTo>
                <a:cubicBezTo>
                  <a:pt x="6543809" y="4038248"/>
                  <a:pt x="6387389" y="3977430"/>
                  <a:pt x="6272149" y="4021836"/>
                </a:cubicBezTo>
                <a:cubicBezTo>
                  <a:pt x="6156909" y="4066242"/>
                  <a:pt x="5981132" y="3977138"/>
                  <a:pt x="5745480" y="4021836"/>
                </a:cubicBezTo>
                <a:cubicBezTo>
                  <a:pt x="5509828" y="4066534"/>
                  <a:pt x="5250908" y="4006705"/>
                  <a:pt x="5003356" y="4021836"/>
                </a:cubicBezTo>
                <a:cubicBezTo>
                  <a:pt x="4755804" y="4036967"/>
                  <a:pt x="4787515" y="4020937"/>
                  <a:pt x="4620324" y="4021836"/>
                </a:cubicBezTo>
                <a:cubicBezTo>
                  <a:pt x="4453133" y="4022735"/>
                  <a:pt x="4105521" y="3943696"/>
                  <a:pt x="3878199" y="4021836"/>
                </a:cubicBezTo>
                <a:cubicBezTo>
                  <a:pt x="3650878" y="4099976"/>
                  <a:pt x="3503373" y="4017886"/>
                  <a:pt x="3351530" y="4021836"/>
                </a:cubicBezTo>
                <a:cubicBezTo>
                  <a:pt x="3199687" y="4025786"/>
                  <a:pt x="2954252" y="3993543"/>
                  <a:pt x="2681224" y="4021836"/>
                </a:cubicBezTo>
                <a:cubicBezTo>
                  <a:pt x="2408196" y="4050129"/>
                  <a:pt x="2266786" y="3980755"/>
                  <a:pt x="2010918" y="4021836"/>
                </a:cubicBezTo>
                <a:cubicBezTo>
                  <a:pt x="1755050" y="4062917"/>
                  <a:pt x="1532325" y="3991898"/>
                  <a:pt x="1340612" y="4021836"/>
                </a:cubicBezTo>
                <a:cubicBezTo>
                  <a:pt x="1148899" y="4051774"/>
                  <a:pt x="996351" y="4009751"/>
                  <a:pt x="670306" y="4021836"/>
                </a:cubicBezTo>
                <a:cubicBezTo>
                  <a:pt x="344261" y="4033921"/>
                  <a:pt x="261409" y="3951399"/>
                  <a:pt x="0" y="4021836"/>
                </a:cubicBezTo>
                <a:cubicBezTo>
                  <a:pt x="-18817" y="3894341"/>
                  <a:pt x="19057" y="3689846"/>
                  <a:pt x="0" y="3447288"/>
                </a:cubicBezTo>
                <a:cubicBezTo>
                  <a:pt x="-19057" y="3204730"/>
                  <a:pt x="48120" y="3024846"/>
                  <a:pt x="0" y="2912958"/>
                </a:cubicBezTo>
                <a:cubicBezTo>
                  <a:pt x="-48120" y="2801070"/>
                  <a:pt x="61494" y="2399862"/>
                  <a:pt x="0" y="2257974"/>
                </a:cubicBezTo>
                <a:cubicBezTo>
                  <a:pt x="-61494" y="2116086"/>
                  <a:pt x="21368" y="1867036"/>
                  <a:pt x="0" y="1643207"/>
                </a:cubicBezTo>
                <a:cubicBezTo>
                  <a:pt x="-21368" y="1419378"/>
                  <a:pt x="50908" y="1259915"/>
                  <a:pt x="0" y="988223"/>
                </a:cubicBezTo>
                <a:cubicBezTo>
                  <a:pt x="-50908" y="716531"/>
                  <a:pt x="47207" y="714900"/>
                  <a:pt x="0" y="534330"/>
                </a:cubicBezTo>
                <a:cubicBezTo>
                  <a:pt x="-47207" y="353760"/>
                  <a:pt x="12245" y="169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887703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963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72388" y="4454240"/>
            <a:ext cx="11039224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Inventario donde se va implementar el sistema de información(</a:t>
            </a:r>
            <a:r>
              <a:rPr lang="es-CO" sz="3600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Ficha Técnica</a:t>
            </a:r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)</a:t>
            </a: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 descr="Imagen de la pantalla de un computador&#10;&#10;Descripción generada automáticamente con confianza baja">
            <a:hlinkClick r:id="rId3" action="ppaction://hlinkfile"/>
            <a:extLst>
              <a:ext uri="{FF2B5EF4-FFF2-40B4-BE49-F238E27FC236}">
                <a16:creationId xmlns:a16="http://schemas.microsoft.com/office/drawing/2014/main" id="{5136D0E2-3962-4EA5-B2F5-B94C04B49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18" y="5918993"/>
            <a:ext cx="4500563" cy="3910013"/>
          </a:xfrm>
          <a:custGeom>
            <a:avLst/>
            <a:gdLst>
              <a:gd name="connsiteX0" fmla="*/ 0 w 4500563"/>
              <a:gd name="connsiteY0" fmla="*/ 0 h 3910013"/>
              <a:gd name="connsiteX1" fmla="*/ 652582 w 4500563"/>
              <a:gd name="connsiteY1" fmla="*/ 0 h 3910013"/>
              <a:gd name="connsiteX2" fmla="*/ 1215152 w 4500563"/>
              <a:gd name="connsiteY2" fmla="*/ 0 h 3910013"/>
              <a:gd name="connsiteX3" fmla="*/ 1642705 w 4500563"/>
              <a:gd name="connsiteY3" fmla="*/ 0 h 3910013"/>
              <a:gd name="connsiteX4" fmla="*/ 2160270 w 4500563"/>
              <a:gd name="connsiteY4" fmla="*/ 0 h 3910013"/>
              <a:gd name="connsiteX5" fmla="*/ 2722841 w 4500563"/>
              <a:gd name="connsiteY5" fmla="*/ 0 h 3910013"/>
              <a:gd name="connsiteX6" fmla="*/ 3285411 w 4500563"/>
              <a:gd name="connsiteY6" fmla="*/ 0 h 3910013"/>
              <a:gd name="connsiteX7" fmla="*/ 3757970 w 4500563"/>
              <a:gd name="connsiteY7" fmla="*/ 0 h 3910013"/>
              <a:gd name="connsiteX8" fmla="*/ 4500563 w 4500563"/>
              <a:gd name="connsiteY8" fmla="*/ 0 h 3910013"/>
              <a:gd name="connsiteX9" fmla="*/ 4500563 w 4500563"/>
              <a:gd name="connsiteY9" fmla="*/ 441273 h 3910013"/>
              <a:gd name="connsiteX10" fmla="*/ 4500563 w 4500563"/>
              <a:gd name="connsiteY10" fmla="*/ 882546 h 3910013"/>
              <a:gd name="connsiteX11" fmla="*/ 4500563 w 4500563"/>
              <a:gd name="connsiteY11" fmla="*/ 1480219 h 3910013"/>
              <a:gd name="connsiteX12" fmla="*/ 4500563 w 4500563"/>
              <a:gd name="connsiteY12" fmla="*/ 2077893 h 3910013"/>
              <a:gd name="connsiteX13" fmla="*/ 4500563 w 4500563"/>
              <a:gd name="connsiteY13" fmla="*/ 2597366 h 3910013"/>
              <a:gd name="connsiteX14" fmla="*/ 4500563 w 4500563"/>
              <a:gd name="connsiteY14" fmla="*/ 3155939 h 3910013"/>
              <a:gd name="connsiteX15" fmla="*/ 4500563 w 4500563"/>
              <a:gd name="connsiteY15" fmla="*/ 3910013 h 3910013"/>
              <a:gd name="connsiteX16" fmla="*/ 4028004 w 4500563"/>
              <a:gd name="connsiteY16" fmla="*/ 3910013 h 3910013"/>
              <a:gd name="connsiteX17" fmla="*/ 3420428 w 4500563"/>
              <a:gd name="connsiteY17" fmla="*/ 3910013 h 3910013"/>
              <a:gd name="connsiteX18" fmla="*/ 2902863 w 4500563"/>
              <a:gd name="connsiteY18" fmla="*/ 3910013 h 3910013"/>
              <a:gd name="connsiteX19" fmla="*/ 2475310 w 4500563"/>
              <a:gd name="connsiteY19" fmla="*/ 3910013 h 3910013"/>
              <a:gd name="connsiteX20" fmla="*/ 1867734 w 4500563"/>
              <a:gd name="connsiteY20" fmla="*/ 3910013 h 3910013"/>
              <a:gd name="connsiteX21" fmla="*/ 1395175 w 4500563"/>
              <a:gd name="connsiteY21" fmla="*/ 3910013 h 3910013"/>
              <a:gd name="connsiteX22" fmla="*/ 967621 w 4500563"/>
              <a:gd name="connsiteY22" fmla="*/ 3910013 h 3910013"/>
              <a:gd name="connsiteX23" fmla="*/ 0 w 4500563"/>
              <a:gd name="connsiteY23" fmla="*/ 3910013 h 3910013"/>
              <a:gd name="connsiteX24" fmla="*/ 0 w 4500563"/>
              <a:gd name="connsiteY24" fmla="*/ 3273239 h 3910013"/>
              <a:gd name="connsiteX25" fmla="*/ 0 w 4500563"/>
              <a:gd name="connsiteY25" fmla="*/ 2792866 h 3910013"/>
              <a:gd name="connsiteX26" fmla="*/ 0 w 4500563"/>
              <a:gd name="connsiteY26" fmla="*/ 2312493 h 3910013"/>
              <a:gd name="connsiteX27" fmla="*/ 0 w 4500563"/>
              <a:gd name="connsiteY27" fmla="*/ 1871221 h 3910013"/>
              <a:gd name="connsiteX28" fmla="*/ 0 w 4500563"/>
              <a:gd name="connsiteY28" fmla="*/ 1273547 h 3910013"/>
              <a:gd name="connsiteX29" fmla="*/ 0 w 4500563"/>
              <a:gd name="connsiteY29" fmla="*/ 754074 h 3910013"/>
              <a:gd name="connsiteX30" fmla="*/ 0 w 4500563"/>
              <a:gd name="connsiteY30" fmla="*/ 0 h 39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500563" h="3910013" fill="none" extrusionOk="0">
                <a:moveTo>
                  <a:pt x="0" y="0"/>
                </a:moveTo>
                <a:cubicBezTo>
                  <a:pt x="171160" y="-28013"/>
                  <a:pt x="362186" y="34944"/>
                  <a:pt x="652582" y="0"/>
                </a:cubicBezTo>
                <a:cubicBezTo>
                  <a:pt x="942978" y="-34944"/>
                  <a:pt x="984254" y="50485"/>
                  <a:pt x="1215152" y="0"/>
                </a:cubicBezTo>
                <a:cubicBezTo>
                  <a:pt x="1446050" y="-50485"/>
                  <a:pt x="1479304" y="50386"/>
                  <a:pt x="1642705" y="0"/>
                </a:cubicBezTo>
                <a:cubicBezTo>
                  <a:pt x="1806106" y="-50386"/>
                  <a:pt x="2006347" y="13597"/>
                  <a:pt x="2160270" y="0"/>
                </a:cubicBezTo>
                <a:cubicBezTo>
                  <a:pt x="2314194" y="-13597"/>
                  <a:pt x="2599784" y="41872"/>
                  <a:pt x="2722841" y="0"/>
                </a:cubicBezTo>
                <a:cubicBezTo>
                  <a:pt x="2845898" y="-41872"/>
                  <a:pt x="3048505" y="7253"/>
                  <a:pt x="3285411" y="0"/>
                </a:cubicBezTo>
                <a:cubicBezTo>
                  <a:pt x="3522317" y="-7253"/>
                  <a:pt x="3597271" y="40999"/>
                  <a:pt x="3757970" y="0"/>
                </a:cubicBezTo>
                <a:cubicBezTo>
                  <a:pt x="3918669" y="-40999"/>
                  <a:pt x="4307169" y="42162"/>
                  <a:pt x="4500563" y="0"/>
                </a:cubicBezTo>
                <a:cubicBezTo>
                  <a:pt x="4538844" y="153268"/>
                  <a:pt x="4493845" y="343104"/>
                  <a:pt x="4500563" y="441273"/>
                </a:cubicBezTo>
                <a:cubicBezTo>
                  <a:pt x="4507281" y="539442"/>
                  <a:pt x="4475592" y="735222"/>
                  <a:pt x="4500563" y="882546"/>
                </a:cubicBezTo>
                <a:cubicBezTo>
                  <a:pt x="4525534" y="1029870"/>
                  <a:pt x="4465800" y="1223268"/>
                  <a:pt x="4500563" y="1480219"/>
                </a:cubicBezTo>
                <a:cubicBezTo>
                  <a:pt x="4535326" y="1737170"/>
                  <a:pt x="4470840" y="1915253"/>
                  <a:pt x="4500563" y="2077893"/>
                </a:cubicBezTo>
                <a:cubicBezTo>
                  <a:pt x="4530286" y="2240533"/>
                  <a:pt x="4500544" y="2452984"/>
                  <a:pt x="4500563" y="2597366"/>
                </a:cubicBezTo>
                <a:cubicBezTo>
                  <a:pt x="4500582" y="2741748"/>
                  <a:pt x="4478268" y="2922743"/>
                  <a:pt x="4500563" y="3155939"/>
                </a:cubicBezTo>
                <a:cubicBezTo>
                  <a:pt x="4522858" y="3389135"/>
                  <a:pt x="4410572" y="3635341"/>
                  <a:pt x="4500563" y="3910013"/>
                </a:cubicBezTo>
                <a:cubicBezTo>
                  <a:pt x="4389536" y="3937320"/>
                  <a:pt x="4205151" y="3871097"/>
                  <a:pt x="4028004" y="3910013"/>
                </a:cubicBezTo>
                <a:cubicBezTo>
                  <a:pt x="3850857" y="3948929"/>
                  <a:pt x="3563082" y="3886675"/>
                  <a:pt x="3420428" y="3910013"/>
                </a:cubicBezTo>
                <a:cubicBezTo>
                  <a:pt x="3277774" y="3933351"/>
                  <a:pt x="3011717" y="3857068"/>
                  <a:pt x="2902863" y="3910013"/>
                </a:cubicBezTo>
                <a:cubicBezTo>
                  <a:pt x="2794010" y="3962958"/>
                  <a:pt x="2646063" y="3909204"/>
                  <a:pt x="2475310" y="3910013"/>
                </a:cubicBezTo>
                <a:cubicBezTo>
                  <a:pt x="2304557" y="3910822"/>
                  <a:pt x="2120717" y="3854741"/>
                  <a:pt x="1867734" y="3910013"/>
                </a:cubicBezTo>
                <a:cubicBezTo>
                  <a:pt x="1614751" y="3965285"/>
                  <a:pt x="1591048" y="3871737"/>
                  <a:pt x="1395175" y="3910013"/>
                </a:cubicBezTo>
                <a:cubicBezTo>
                  <a:pt x="1199302" y="3948289"/>
                  <a:pt x="1082629" y="3891464"/>
                  <a:pt x="967621" y="3910013"/>
                </a:cubicBezTo>
                <a:cubicBezTo>
                  <a:pt x="852613" y="3928562"/>
                  <a:pt x="456766" y="3880624"/>
                  <a:pt x="0" y="3910013"/>
                </a:cubicBezTo>
                <a:cubicBezTo>
                  <a:pt x="-9510" y="3720424"/>
                  <a:pt x="43560" y="3486774"/>
                  <a:pt x="0" y="3273239"/>
                </a:cubicBezTo>
                <a:cubicBezTo>
                  <a:pt x="-43560" y="3059704"/>
                  <a:pt x="56340" y="2965448"/>
                  <a:pt x="0" y="2792866"/>
                </a:cubicBezTo>
                <a:cubicBezTo>
                  <a:pt x="-56340" y="2620284"/>
                  <a:pt x="25009" y="2545514"/>
                  <a:pt x="0" y="2312493"/>
                </a:cubicBezTo>
                <a:cubicBezTo>
                  <a:pt x="-25009" y="2079472"/>
                  <a:pt x="13323" y="2043553"/>
                  <a:pt x="0" y="1871221"/>
                </a:cubicBezTo>
                <a:cubicBezTo>
                  <a:pt x="-13323" y="1698889"/>
                  <a:pt x="47374" y="1512032"/>
                  <a:pt x="0" y="1273547"/>
                </a:cubicBezTo>
                <a:cubicBezTo>
                  <a:pt x="-47374" y="1035062"/>
                  <a:pt x="12180" y="947274"/>
                  <a:pt x="0" y="754074"/>
                </a:cubicBezTo>
                <a:cubicBezTo>
                  <a:pt x="-12180" y="560874"/>
                  <a:pt x="25467" y="329020"/>
                  <a:pt x="0" y="0"/>
                </a:cubicBezTo>
                <a:close/>
              </a:path>
              <a:path w="4500563" h="3910013" stroke="0" extrusionOk="0">
                <a:moveTo>
                  <a:pt x="0" y="0"/>
                </a:moveTo>
                <a:cubicBezTo>
                  <a:pt x="248844" y="-55033"/>
                  <a:pt x="334083" y="64641"/>
                  <a:pt x="652582" y="0"/>
                </a:cubicBezTo>
                <a:cubicBezTo>
                  <a:pt x="971081" y="-64641"/>
                  <a:pt x="891705" y="54973"/>
                  <a:pt x="1125141" y="0"/>
                </a:cubicBezTo>
                <a:cubicBezTo>
                  <a:pt x="1358577" y="-54973"/>
                  <a:pt x="1455721" y="27842"/>
                  <a:pt x="1732717" y="0"/>
                </a:cubicBezTo>
                <a:cubicBezTo>
                  <a:pt x="2009713" y="-27842"/>
                  <a:pt x="2047739" y="47931"/>
                  <a:pt x="2160270" y="0"/>
                </a:cubicBezTo>
                <a:cubicBezTo>
                  <a:pt x="2272801" y="-47931"/>
                  <a:pt x="2572340" y="38935"/>
                  <a:pt x="2722841" y="0"/>
                </a:cubicBezTo>
                <a:cubicBezTo>
                  <a:pt x="2873342" y="-38935"/>
                  <a:pt x="3095151" y="19162"/>
                  <a:pt x="3195400" y="0"/>
                </a:cubicBezTo>
                <a:cubicBezTo>
                  <a:pt x="3295649" y="-19162"/>
                  <a:pt x="3709577" y="37050"/>
                  <a:pt x="3847981" y="0"/>
                </a:cubicBezTo>
                <a:cubicBezTo>
                  <a:pt x="3986385" y="-37050"/>
                  <a:pt x="4345044" y="35283"/>
                  <a:pt x="4500563" y="0"/>
                </a:cubicBezTo>
                <a:cubicBezTo>
                  <a:pt x="4551096" y="151583"/>
                  <a:pt x="4458510" y="285748"/>
                  <a:pt x="4500563" y="480373"/>
                </a:cubicBezTo>
                <a:cubicBezTo>
                  <a:pt x="4542616" y="674998"/>
                  <a:pt x="4451095" y="810291"/>
                  <a:pt x="4500563" y="921646"/>
                </a:cubicBezTo>
                <a:cubicBezTo>
                  <a:pt x="4550031" y="1033001"/>
                  <a:pt x="4477593" y="1142583"/>
                  <a:pt x="4500563" y="1362919"/>
                </a:cubicBezTo>
                <a:cubicBezTo>
                  <a:pt x="4523533" y="1583255"/>
                  <a:pt x="4480936" y="1698734"/>
                  <a:pt x="4500563" y="1999692"/>
                </a:cubicBezTo>
                <a:cubicBezTo>
                  <a:pt x="4520190" y="2300650"/>
                  <a:pt x="4452231" y="2282549"/>
                  <a:pt x="4500563" y="2440965"/>
                </a:cubicBezTo>
                <a:cubicBezTo>
                  <a:pt x="4548895" y="2599381"/>
                  <a:pt x="4454211" y="2785663"/>
                  <a:pt x="4500563" y="3038639"/>
                </a:cubicBezTo>
                <a:cubicBezTo>
                  <a:pt x="4546915" y="3291615"/>
                  <a:pt x="4430111" y="3656027"/>
                  <a:pt x="4500563" y="3910013"/>
                </a:cubicBezTo>
                <a:cubicBezTo>
                  <a:pt x="4205527" y="3962924"/>
                  <a:pt x="4004327" y="3896220"/>
                  <a:pt x="3847981" y="3910013"/>
                </a:cubicBezTo>
                <a:cubicBezTo>
                  <a:pt x="3691635" y="3923806"/>
                  <a:pt x="3414470" y="3846089"/>
                  <a:pt x="3240405" y="3910013"/>
                </a:cubicBezTo>
                <a:cubicBezTo>
                  <a:pt x="3066340" y="3973937"/>
                  <a:pt x="2852492" y="3898419"/>
                  <a:pt x="2677835" y="3910013"/>
                </a:cubicBezTo>
                <a:cubicBezTo>
                  <a:pt x="2503178" y="3921607"/>
                  <a:pt x="2214338" y="3906727"/>
                  <a:pt x="2025253" y="3910013"/>
                </a:cubicBezTo>
                <a:cubicBezTo>
                  <a:pt x="1836168" y="3913299"/>
                  <a:pt x="1569619" y="3848330"/>
                  <a:pt x="1417677" y="3910013"/>
                </a:cubicBezTo>
                <a:cubicBezTo>
                  <a:pt x="1265735" y="3971696"/>
                  <a:pt x="1054003" y="3896077"/>
                  <a:pt x="945118" y="3910013"/>
                </a:cubicBezTo>
                <a:cubicBezTo>
                  <a:pt x="836233" y="3923949"/>
                  <a:pt x="331339" y="3832097"/>
                  <a:pt x="0" y="3910013"/>
                </a:cubicBezTo>
                <a:cubicBezTo>
                  <a:pt x="-21654" y="3734393"/>
                  <a:pt x="46690" y="3460734"/>
                  <a:pt x="0" y="3312340"/>
                </a:cubicBezTo>
                <a:cubicBezTo>
                  <a:pt x="-46690" y="3163946"/>
                  <a:pt x="11796" y="2954409"/>
                  <a:pt x="0" y="2831967"/>
                </a:cubicBezTo>
                <a:cubicBezTo>
                  <a:pt x="-11796" y="2709525"/>
                  <a:pt x="59344" y="2543793"/>
                  <a:pt x="0" y="2312493"/>
                </a:cubicBezTo>
                <a:cubicBezTo>
                  <a:pt x="-59344" y="2081193"/>
                  <a:pt x="41437" y="2011747"/>
                  <a:pt x="0" y="1871221"/>
                </a:cubicBezTo>
                <a:cubicBezTo>
                  <a:pt x="-41437" y="1730695"/>
                  <a:pt x="34570" y="1541976"/>
                  <a:pt x="0" y="1390847"/>
                </a:cubicBezTo>
                <a:cubicBezTo>
                  <a:pt x="-34570" y="1239718"/>
                  <a:pt x="41427" y="1120733"/>
                  <a:pt x="0" y="871374"/>
                </a:cubicBezTo>
                <a:cubicBezTo>
                  <a:pt x="-41427" y="622015"/>
                  <a:pt x="18405" y="1902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102689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9239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672388" y="4731239"/>
            <a:ext cx="1103922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Control de versiones</a:t>
            </a: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Picture 2" descr="Resultado de imagen para github png">
            <a:hlinkClick r:id="rId3"/>
            <a:extLst>
              <a:ext uri="{FF2B5EF4-FFF2-40B4-BE49-F238E27FC236}">
                <a16:creationId xmlns:a16="http://schemas.microsoft.com/office/drawing/2014/main" id="{42DBC170-95A1-48AE-BB3A-B7864524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178" y="5871177"/>
            <a:ext cx="4005644" cy="40056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610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37783" y="4853354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Diagrama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Gantt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 descr="Imagen que contiene dibujo, firmar, calle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2C963E18-7F10-4AC3-AE74-E19EAE40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87" y="6104914"/>
            <a:ext cx="4043624" cy="3538171"/>
          </a:xfrm>
          <a:custGeom>
            <a:avLst/>
            <a:gdLst>
              <a:gd name="connsiteX0" fmla="*/ 0 w 4043624"/>
              <a:gd name="connsiteY0" fmla="*/ 0 h 3538171"/>
              <a:gd name="connsiteX1" fmla="*/ 456352 w 4043624"/>
              <a:gd name="connsiteY1" fmla="*/ 0 h 3538171"/>
              <a:gd name="connsiteX2" fmla="*/ 1114885 w 4043624"/>
              <a:gd name="connsiteY2" fmla="*/ 0 h 3538171"/>
              <a:gd name="connsiteX3" fmla="*/ 1773418 w 4043624"/>
              <a:gd name="connsiteY3" fmla="*/ 0 h 3538171"/>
              <a:gd name="connsiteX4" fmla="*/ 2351079 w 4043624"/>
              <a:gd name="connsiteY4" fmla="*/ 0 h 3538171"/>
              <a:gd name="connsiteX5" fmla="*/ 2928739 w 4043624"/>
              <a:gd name="connsiteY5" fmla="*/ 0 h 3538171"/>
              <a:gd name="connsiteX6" fmla="*/ 3425527 w 4043624"/>
              <a:gd name="connsiteY6" fmla="*/ 0 h 3538171"/>
              <a:gd name="connsiteX7" fmla="*/ 4043624 w 4043624"/>
              <a:gd name="connsiteY7" fmla="*/ 0 h 3538171"/>
              <a:gd name="connsiteX8" fmla="*/ 4043624 w 4043624"/>
              <a:gd name="connsiteY8" fmla="*/ 589695 h 3538171"/>
              <a:gd name="connsiteX9" fmla="*/ 4043624 w 4043624"/>
              <a:gd name="connsiteY9" fmla="*/ 1073245 h 3538171"/>
              <a:gd name="connsiteX10" fmla="*/ 4043624 w 4043624"/>
              <a:gd name="connsiteY10" fmla="*/ 1627559 h 3538171"/>
              <a:gd name="connsiteX11" fmla="*/ 4043624 w 4043624"/>
              <a:gd name="connsiteY11" fmla="*/ 2288017 h 3538171"/>
              <a:gd name="connsiteX12" fmla="*/ 4043624 w 4043624"/>
              <a:gd name="connsiteY12" fmla="*/ 2806949 h 3538171"/>
              <a:gd name="connsiteX13" fmla="*/ 4043624 w 4043624"/>
              <a:gd name="connsiteY13" fmla="*/ 3538171 h 3538171"/>
              <a:gd name="connsiteX14" fmla="*/ 3587272 w 4043624"/>
              <a:gd name="connsiteY14" fmla="*/ 3538171 h 3538171"/>
              <a:gd name="connsiteX15" fmla="*/ 2969175 w 4043624"/>
              <a:gd name="connsiteY15" fmla="*/ 3538171 h 3538171"/>
              <a:gd name="connsiteX16" fmla="*/ 2391515 w 4043624"/>
              <a:gd name="connsiteY16" fmla="*/ 3538171 h 3538171"/>
              <a:gd name="connsiteX17" fmla="*/ 1773418 w 4043624"/>
              <a:gd name="connsiteY17" fmla="*/ 3538171 h 3538171"/>
              <a:gd name="connsiteX18" fmla="*/ 1317066 w 4043624"/>
              <a:gd name="connsiteY18" fmla="*/ 3538171 h 3538171"/>
              <a:gd name="connsiteX19" fmla="*/ 739406 w 4043624"/>
              <a:gd name="connsiteY19" fmla="*/ 3538171 h 3538171"/>
              <a:gd name="connsiteX20" fmla="*/ 0 w 4043624"/>
              <a:gd name="connsiteY20" fmla="*/ 3538171 h 3538171"/>
              <a:gd name="connsiteX21" fmla="*/ 0 w 4043624"/>
              <a:gd name="connsiteY21" fmla="*/ 2948476 h 3538171"/>
              <a:gd name="connsiteX22" fmla="*/ 0 w 4043624"/>
              <a:gd name="connsiteY22" fmla="*/ 2464926 h 3538171"/>
              <a:gd name="connsiteX23" fmla="*/ 0 w 4043624"/>
              <a:gd name="connsiteY23" fmla="*/ 1839849 h 3538171"/>
              <a:gd name="connsiteX24" fmla="*/ 0 w 4043624"/>
              <a:gd name="connsiteY24" fmla="*/ 1320917 h 3538171"/>
              <a:gd name="connsiteX25" fmla="*/ 0 w 4043624"/>
              <a:gd name="connsiteY25" fmla="*/ 766604 h 3538171"/>
              <a:gd name="connsiteX26" fmla="*/ 0 w 4043624"/>
              <a:gd name="connsiteY26" fmla="*/ 0 h 353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43624" h="3538171" fill="none" extrusionOk="0">
                <a:moveTo>
                  <a:pt x="0" y="0"/>
                </a:moveTo>
                <a:cubicBezTo>
                  <a:pt x="223024" y="-15374"/>
                  <a:pt x="246259" y="10862"/>
                  <a:pt x="456352" y="0"/>
                </a:cubicBezTo>
                <a:cubicBezTo>
                  <a:pt x="666445" y="-10862"/>
                  <a:pt x="800693" y="12195"/>
                  <a:pt x="1114885" y="0"/>
                </a:cubicBezTo>
                <a:cubicBezTo>
                  <a:pt x="1429077" y="-12195"/>
                  <a:pt x="1494929" y="29445"/>
                  <a:pt x="1773418" y="0"/>
                </a:cubicBezTo>
                <a:cubicBezTo>
                  <a:pt x="2051907" y="-29445"/>
                  <a:pt x="2202299" y="21550"/>
                  <a:pt x="2351079" y="0"/>
                </a:cubicBezTo>
                <a:cubicBezTo>
                  <a:pt x="2499859" y="-21550"/>
                  <a:pt x="2698981" y="44138"/>
                  <a:pt x="2928739" y="0"/>
                </a:cubicBezTo>
                <a:cubicBezTo>
                  <a:pt x="3158497" y="-44138"/>
                  <a:pt x="3235963" y="43149"/>
                  <a:pt x="3425527" y="0"/>
                </a:cubicBezTo>
                <a:cubicBezTo>
                  <a:pt x="3615091" y="-43149"/>
                  <a:pt x="3861800" y="44238"/>
                  <a:pt x="4043624" y="0"/>
                </a:cubicBezTo>
                <a:cubicBezTo>
                  <a:pt x="4098191" y="154320"/>
                  <a:pt x="4014120" y="426303"/>
                  <a:pt x="4043624" y="589695"/>
                </a:cubicBezTo>
                <a:cubicBezTo>
                  <a:pt x="4073128" y="753087"/>
                  <a:pt x="4006061" y="892560"/>
                  <a:pt x="4043624" y="1073245"/>
                </a:cubicBezTo>
                <a:cubicBezTo>
                  <a:pt x="4081187" y="1253930"/>
                  <a:pt x="4027925" y="1433862"/>
                  <a:pt x="4043624" y="1627559"/>
                </a:cubicBezTo>
                <a:cubicBezTo>
                  <a:pt x="4059323" y="1821256"/>
                  <a:pt x="4026070" y="2087478"/>
                  <a:pt x="4043624" y="2288017"/>
                </a:cubicBezTo>
                <a:cubicBezTo>
                  <a:pt x="4061178" y="2488556"/>
                  <a:pt x="4032806" y="2628487"/>
                  <a:pt x="4043624" y="2806949"/>
                </a:cubicBezTo>
                <a:cubicBezTo>
                  <a:pt x="4054442" y="2985411"/>
                  <a:pt x="3976762" y="3217048"/>
                  <a:pt x="4043624" y="3538171"/>
                </a:cubicBezTo>
                <a:cubicBezTo>
                  <a:pt x="3859988" y="3555677"/>
                  <a:pt x="3759709" y="3486147"/>
                  <a:pt x="3587272" y="3538171"/>
                </a:cubicBezTo>
                <a:cubicBezTo>
                  <a:pt x="3414835" y="3590195"/>
                  <a:pt x="3160580" y="3490454"/>
                  <a:pt x="2969175" y="3538171"/>
                </a:cubicBezTo>
                <a:cubicBezTo>
                  <a:pt x="2777770" y="3585888"/>
                  <a:pt x="2591463" y="3473331"/>
                  <a:pt x="2391515" y="3538171"/>
                </a:cubicBezTo>
                <a:cubicBezTo>
                  <a:pt x="2191567" y="3603011"/>
                  <a:pt x="2037832" y="3512438"/>
                  <a:pt x="1773418" y="3538171"/>
                </a:cubicBezTo>
                <a:cubicBezTo>
                  <a:pt x="1509004" y="3563904"/>
                  <a:pt x="1478602" y="3488995"/>
                  <a:pt x="1317066" y="3538171"/>
                </a:cubicBezTo>
                <a:cubicBezTo>
                  <a:pt x="1155530" y="3587347"/>
                  <a:pt x="920582" y="3527596"/>
                  <a:pt x="739406" y="3538171"/>
                </a:cubicBezTo>
                <a:cubicBezTo>
                  <a:pt x="558230" y="3548746"/>
                  <a:pt x="326492" y="3523337"/>
                  <a:pt x="0" y="3538171"/>
                </a:cubicBezTo>
                <a:cubicBezTo>
                  <a:pt x="-61858" y="3351040"/>
                  <a:pt x="26665" y="3227853"/>
                  <a:pt x="0" y="2948476"/>
                </a:cubicBezTo>
                <a:cubicBezTo>
                  <a:pt x="-26665" y="2669100"/>
                  <a:pt x="11970" y="2563583"/>
                  <a:pt x="0" y="2464926"/>
                </a:cubicBezTo>
                <a:cubicBezTo>
                  <a:pt x="-11970" y="2366269"/>
                  <a:pt x="59550" y="1993243"/>
                  <a:pt x="0" y="1839849"/>
                </a:cubicBezTo>
                <a:cubicBezTo>
                  <a:pt x="-59550" y="1686455"/>
                  <a:pt x="60332" y="1566937"/>
                  <a:pt x="0" y="1320917"/>
                </a:cubicBezTo>
                <a:cubicBezTo>
                  <a:pt x="-60332" y="1074897"/>
                  <a:pt x="23010" y="1039848"/>
                  <a:pt x="0" y="766604"/>
                </a:cubicBezTo>
                <a:cubicBezTo>
                  <a:pt x="-23010" y="493360"/>
                  <a:pt x="28975" y="164554"/>
                  <a:pt x="0" y="0"/>
                </a:cubicBezTo>
                <a:close/>
              </a:path>
              <a:path w="4043624" h="3538171" stroke="0" extrusionOk="0">
                <a:moveTo>
                  <a:pt x="0" y="0"/>
                </a:moveTo>
                <a:cubicBezTo>
                  <a:pt x="182843" y="-2105"/>
                  <a:pt x="360093" y="56666"/>
                  <a:pt x="618097" y="0"/>
                </a:cubicBezTo>
                <a:cubicBezTo>
                  <a:pt x="876101" y="-56666"/>
                  <a:pt x="994823" y="73383"/>
                  <a:pt x="1236194" y="0"/>
                </a:cubicBezTo>
                <a:cubicBezTo>
                  <a:pt x="1477565" y="-73383"/>
                  <a:pt x="1500509" y="3502"/>
                  <a:pt x="1692545" y="0"/>
                </a:cubicBezTo>
                <a:cubicBezTo>
                  <a:pt x="1884581" y="-3502"/>
                  <a:pt x="1980815" y="33974"/>
                  <a:pt x="2229770" y="0"/>
                </a:cubicBezTo>
                <a:cubicBezTo>
                  <a:pt x="2478726" y="-33974"/>
                  <a:pt x="2570160" y="41127"/>
                  <a:pt x="2726558" y="0"/>
                </a:cubicBezTo>
                <a:cubicBezTo>
                  <a:pt x="2882956" y="-41127"/>
                  <a:pt x="3175248" y="23185"/>
                  <a:pt x="3344655" y="0"/>
                </a:cubicBezTo>
                <a:cubicBezTo>
                  <a:pt x="3514062" y="-23185"/>
                  <a:pt x="3888519" y="51496"/>
                  <a:pt x="4043624" y="0"/>
                </a:cubicBezTo>
                <a:cubicBezTo>
                  <a:pt x="4080155" y="201153"/>
                  <a:pt x="3996859" y="327716"/>
                  <a:pt x="4043624" y="625077"/>
                </a:cubicBezTo>
                <a:cubicBezTo>
                  <a:pt x="4090389" y="922438"/>
                  <a:pt x="4004559" y="947861"/>
                  <a:pt x="4043624" y="1108627"/>
                </a:cubicBezTo>
                <a:cubicBezTo>
                  <a:pt x="4082689" y="1269393"/>
                  <a:pt x="3997135" y="1593478"/>
                  <a:pt x="4043624" y="1769086"/>
                </a:cubicBezTo>
                <a:cubicBezTo>
                  <a:pt x="4090113" y="1944694"/>
                  <a:pt x="4018759" y="2135611"/>
                  <a:pt x="4043624" y="2358781"/>
                </a:cubicBezTo>
                <a:cubicBezTo>
                  <a:pt x="4068489" y="2581951"/>
                  <a:pt x="4016663" y="2690263"/>
                  <a:pt x="4043624" y="2983858"/>
                </a:cubicBezTo>
                <a:cubicBezTo>
                  <a:pt x="4070585" y="3277453"/>
                  <a:pt x="4030635" y="3315292"/>
                  <a:pt x="4043624" y="3538171"/>
                </a:cubicBezTo>
                <a:cubicBezTo>
                  <a:pt x="3782205" y="3563386"/>
                  <a:pt x="3717687" y="3533476"/>
                  <a:pt x="3506400" y="3538171"/>
                </a:cubicBezTo>
                <a:cubicBezTo>
                  <a:pt x="3295113" y="3542866"/>
                  <a:pt x="3032218" y="3506334"/>
                  <a:pt x="2847867" y="3538171"/>
                </a:cubicBezTo>
                <a:cubicBezTo>
                  <a:pt x="2663516" y="3570008"/>
                  <a:pt x="2539789" y="3527222"/>
                  <a:pt x="2391515" y="3538171"/>
                </a:cubicBezTo>
                <a:cubicBezTo>
                  <a:pt x="2243241" y="3549120"/>
                  <a:pt x="2059141" y="3522605"/>
                  <a:pt x="1773418" y="3538171"/>
                </a:cubicBezTo>
                <a:cubicBezTo>
                  <a:pt x="1487695" y="3553737"/>
                  <a:pt x="1489858" y="3529934"/>
                  <a:pt x="1276630" y="3538171"/>
                </a:cubicBezTo>
                <a:cubicBezTo>
                  <a:pt x="1063402" y="3546408"/>
                  <a:pt x="940921" y="3498510"/>
                  <a:pt x="779842" y="3538171"/>
                </a:cubicBezTo>
                <a:cubicBezTo>
                  <a:pt x="618763" y="3577832"/>
                  <a:pt x="312934" y="3449762"/>
                  <a:pt x="0" y="3538171"/>
                </a:cubicBezTo>
                <a:cubicBezTo>
                  <a:pt x="-24361" y="3296109"/>
                  <a:pt x="31061" y="3277808"/>
                  <a:pt x="0" y="3019239"/>
                </a:cubicBezTo>
                <a:cubicBezTo>
                  <a:pt x="-31061" y="2760670"/>
                  <a:pt x="73080" y="2614707"/>
                  <a:pt x="0" y="2394162"/>
                </a:cubicBezTo>
                <a:cubicBezTo>
                  <a:pt x="-73080" y="2173617"/>
                  <a:pt x="5525" y="2010950"/>
                  <a:pt x="0" y="1875231"/>
                </a:cubicBezTo>
                <a:cubicBezTo>
                  <a:pt x="-5525" y="1739512"/>
                  <a:pt x="5152" y="1551216"/>
                  <a:pt x="0" y="1320917"/>
                </a:cubicBezTo>
                <a:cubicBezTo>
                  <a:pt x="-5152" y="1090618"/>
                  <a:pt x="45475" y="836872"/>
                  <a:pt x="0" y="695840"/>
                </a:cubicBezTo>
                <a:cubicBezTo>
                  <a:pt x="-45475" y="554808"/>
                  <a:pt x="52797" y="310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8709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4978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94049-95D6-446D-B648-D1F2ADE3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62" y="5588037"/>
            <a:ext cx="10620338" cy="76485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4F5A3C-F001-4A2D-BC3D-923564ED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1849437"/>
            <a:ext cx="10620338" cy="73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13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F07D7D-5686-456F-8F7B-E63D67B35989}"/>
              </a:ext>
            </a:extLst>
          </p:cNvPr>
          <p:cNvSpPr txBox="1"/>
          <p:nvPr/>
        </p:nvSpPr>
        <p:spPr>
          <a:xfrm>
            <a:off x="5770682" y="2980085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Calculo de </a:t>
            </a:r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Recursos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8D4A07-1C83-4866-B840-D51D0EC18711}"/>
              </a:ext>
            </a:extLst>
          </p:cNvPr>
          <p:cNvSpPr txBox="1"/>
          <p:nvPr/>
        </p:nvSpPr>
        <p:spPr>
          <a:xfrm>
            <a:off x="13379877" y="7171969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Selección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Personal</a:t>
            </a:r>
          </a:p>
        </p:txBody>
      </p:sp>
      <p:pic>
        <p:nvPicPr>
          <p:cNvPr id="12" name="Imagen 11" descr="Diagrama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5D3CA688-3954-4236-B5AF-4B14FAFD9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2127"/>
          <a:stretch/>
        </p:blipFill>
        <p:spPr>
          <a:xfrm>
            <a:off x="6810185" y="425269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623649 w 3829423"/>
              <a:gd name="connsiteY1" fmla="*/ 0 h 3621302"/>
              <a:gd name="connsiteX2" fmla="*/ 1094121 w 3829423"/>
              <a:gd name="connsiteY2" fmla="*/ 0 h 3621302"/>
              <a:gd name="connsiteX3" fmla="*/ 1717770 w 3829423"/>
              <a:gd name="connsiteY3" fmla="*/ 0 h 3621302"/>
              <a:gd name="connsiteX4" fmla="*/ 2264830 w 3829423"/>
              <a:gd name="connsiteY4" fmla="*/ 0 h 3621302"/>
              <a:gd name="connsiteX5" fmla="*/ 2697008 w 3829423"/>
              <a:gd name="connsiteY5" fmla="*/ 0 h 3621302"/>
              <a:gd name="connsiteX6" fmla="*/ 3205774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08690 h 3621302"/>
              <a:gd name="connsiteX9" fmla="*/ 3829423 w 3829423"/>
              <a:gd name="connsiteY9" fmla="*/ 817380 h 3621302"/>
              <a:gd name="connsiteX10" fmla="*/ 3829423 w 3829423"/>
              <a:gd name="connsiteY10" fmla="*/ 1262282 h 3621302"/>
              <a:gd name="connsiteX11" fmla="*/ 3829423 w 3829423"/>
              <a:gd name="connsiteY11" fmla="*/ 1852037 h 3621302"/>
              <a:gd name="connsiteX12" fmla="*/ 3829423 w 3829423"/>
              <a:gd name="connsiteY12" fmla="*/ 2333153 h 3621302"/>
              <a:gd name="connsiteX13" fmla="*/ 3829423 w 3829423"/>
              <a:gd name="connsiteY13" fmla="*/ 2922908 h 3621302"/>
              <a:gd name="connsiteX14" fmla="*/ 3829423 w 3829423"/>
              <a:gd name="connsiteY14" fmla="*/ 3621302 h 3621302"/>
              <a:gd name="connsiteX15" fmla="*/ 3320657 w 3829423"/>
              <a:gd name="connsiteY15" fmla="*/ 3621302 h 3621302"/>
              <a:gd name="connsiteX16" fmla="*/ 2850185 w 3829423"/>
              <a:gd name="connsiteY16" fmla="*/ 3621302 h 3621302"/>
              <a:gd name="connsiteX17" fmla="*/ 2303124 w 3829423"/>
              <a:gd name="connsiteY17" fmla="*/ 3621302 h 3621302"/>
              <a:gd name="connsiteX18" fmla="*/ 1794358 w 3829423"/>
              <a:gd name="connsiteY18" fmla="*/ 3621302 h 3621302"/>
              <a:gd name="connsiteX19" fmla="*/ 1285592 w 3829423"/>
              <a:gd name="connsiteY19" fmla="*/ 3621302 h 3621302"/>
              <a:gd name="connsiteX20" fmla="*/ 738532 w 3829423"/>
              <a:gd name="connsiteY20" fmla="*/ 3621302 h 3621302"/>
              <a:gd name="connsiteX21" fmla="*/ 0 w 3829423"/>
              <a:gd name="connsiteY21" fmla="*/ 3621302 h 3621302"/>
              <a:gd name="connsiteX22" fmla="*/ 0 w 3829423"/>
              <a:gd name="connsiteY22" fmla="*/ 3140186 h 3621302"/>
              <a:gd name="connsiteX23" fmla="*/ 0 w 3829423"/>
              <a:gd name="connsiteY23" fmla="*/ 2622857 h 3621302"/>
              <a:gd name="connsiteX24" fmla="*/ 0 w 3829423"/>
              <a:gd name="connsiteY24" fmla="*/ 2214168 h 3621302"/>
              <a:gd name="connsiteX25" fmla="*/ 0 w 3829423"/>
              <a:gd name="connsiteY25" fmla="*/ 1660626 h 3621302"/>
              <a:gd name="connsiteX26" fmla="*/ 0 w 3829423"/>
              <a:gd name="connsiteY26" fmla="*/ 1107084 h 3621302"/>
              <a:gd name="connsiteX27" fmla="*/ 0 w 3829423"/>
              <a:gd name="connsiteY27" fmla="*/ 698394 h 3621302"/>
              <a:gd name="connsiteX28" fmla="*/ 0 w 3829423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276301" y="-6951"/>
                  <a:pt x="322695" y="26171"/>
                  <a:pt x="623649" y="0"/>
                </a:cubicBezTo>
                <a:cubicBezTo>
                  <a:pt x="924603" y="-26171"/>
                  <a:pt x="879549" y="53810"/>
                  <a:pt x="1094121" y="0"/>
                </a:cubicBezTo>
                <a:cubicBezTo>
                  <a:pt x="1308693" y="-53810"/>
                  <a:pt x="1536212" y="19567"/>
                  <a:pt x="1717770" y="0"/>
                </a:cubicBezTo>
                <a:cubicBezTo>
                  <a:pt x="1899328" y="-19567"/>
                  <a:pt x="2094208" y="51277"/>
                  <a:pt x="2264830" y="0"/>
                </a:cubicBezTo>
                <a:cubicBezTo>
                  <a:pt x="2435452" y="-51277"/>
                  <a:pt x="2495492" y="29543"/>
                  <a:pt x="2697008" y="0"/>
                </a:cubicBezTo>
                <a:cubicBezTo>
                  <a:pt x="2898524" y="-29543"/>
                  <a:pt x="3004141" y="4958"/>
                  <a:pt x="3205774" y="0"/>
                </a:cubicBezTo>
                <a:cubicBezTo>
                  <a:pt x="3407407" y="-4958"/>
                  <a:pt x="3554331" y="72484"/>
                  <a:pt x="3829423" y="0"/>
                </a:cubicBezTo>
                <a:cubicBezTo>
                  <a:pt x="3846198" y="178143"/>
                  <a:pt x="3784581" y="298110"/>
                  <a:pt x="3829423" y="408690"/>
                </a:cubicBezTo>
                <a:cubicBezTo>
                  <a:pt x="3874265" y="519270"/>
                  <a:pt x="3784391" y="662738"/>
                  <a:pt x="3829423" y="817380"/>
                </a:cubicBezTo>
                <a:cubicBezTo>
                  <a:pt x="3874455" y="972022"/>
                  <a:pt x="3779970" y="1166024"/>
                  <a:pt x="3829423" y="1262282"/>
                </a:cubicBezTo>
                <a:cubicBezTo>
                  <a:pt x="3878876" y="1358540"/>
                  <a:pt x="3821689" y="1636970"/>
                  <a:pt x="3829423" y="1852037"/>
                </a:cubicBezTo>
                <a:cubicBezTo>
                  <a:pt x="3837157" y="2067104"/>
                  <a:pt x="3812538" y="2169890"/>
                  <a:pt x="3829423" y="2333153"/>
                </a:cubicBezTo>
                <a:cubicBezTo>
                  <a:pt x="3846308" y="2496416"/>
                  <a:pt x="3791411" y="2727764"/>
                  <a:pt x="3829423" y="2922908"/>
                </a:cubicBezTo>
                <a:cubicBezTo>
                  <a:pt x="3867435" y="3118052"/>
                  <a:pt x="3767094" y="3370393"/>
                  <a:pt x="3829423" y="3621302"/>
                </a:cubicBezTo>
                <a:cubicBezTo>
                  <a:pt x="3578554" y="3675731"/>
                  <a:pt x="3508198" y="3580412"/>
                  <a:pt x="3320657" y="3621302"/>
                </a:cubicBezTo>
                <a:cubicBezTo>
                  <a:pt x="3133116" y="3662192"/>
                  <a:pt x="2988853" y="3615863"/>
                  <a:pt x="2850185" y="3621302"/>
                </a:cubicBezTo>
                <a:cubicBezTo>
                  <a:pt x="2711517" y="3626741"/>
                  <a:pt x="2500955" y="3600815"/>
                  <a:pt x="2303124" y="3621302"/>
                </a:cubicBezTo>
                <a:cubicBezTo>
                  <a:pt x="2105293" y="3641789"/>
                  <a:pt x="1928935" y="3609632"/>
                  <a:pt x="1794358" y="3621302"/>
                </a:cubicBezTo>
                <a:cubicBezTo>
                  <a:pt x="1659781" y="3632972"/>
                  <a:pt x="1510291" y="3608351"/>
                  <a:pt x="1285592" y="3621302"/>
                </a:cubicBezTo>
                <a:cubicBezTo>
                  <a:pt x="1060893" y="3634253"/>
                  <a:pt x="863715" y="3590658"/>
                  <a:pt x="738532" y="3621302"/>
                </a:cubicBezTo>
                <a:cubicBezTo>
                  <a:pt x="613349" y="3651946"/>
                  <a:pt x="209952" y="3599806"/>
                  <a:pt x="0" y="3621302"/>
                </a:cubicBezTo>
                <a:cubicBezTo>
                  <a:pt x="-46681" y="3394594"/>
                  <a:pt x="46262" y="3341195"/>
                  <a:pt x="0" y="3140186"/>
                </a:cubicBezTo>
                <a:cubicBezTo>
                  <a:pt x="-46262" y="2939177"/>
                  <a:pt x="35136" y="2768880"/>
                  <a:pt x="0" y="2622857"/>
                </a:cubicBezTo>
                <a:cubicBezTo>
                  <a:pt x="-35136" y="2476834"/>
                  <a:pt x="20179" y="2389041"/>
                  <a:pt x="0" y="2214168"/>
                </a:cubicBezTo>
                <a:cubicBezTo>
                  <a:pt x="-20179" y="2039295"/>
                  <a:pt x="60261" y="1920005"/>
                  <a:pt x="0" y="1660626"/>
                </a:cubicBezTo>
                <a:cubicBezTo>
                  <a:pt x="-60261" y="1401247"/>
                  <a:pt x="46039" y="1253520"/>
                  <a:pt x="0" y="1107084"/>
                </a:cubicBezTo>
                <a:cubicBezTo>
                  <a:pt x="-46039" y="960648"/>
                  <a:pt x="39973" y="847284"/>
                  <a:pt x="0" y="698394"/>
                </a:cubicBezTo>
                <a:cubicBezTo>
                  <a:pt x="-39973" y="549504"/>
                  <a:pt x="30684" y="343838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227536" y="-2997"/>
                  <a:pt x="329808" y="20678"/>
                  <a:pt x="470472" y="0"/>
                </a:cubicBezTo>
                <a:cubicBezTo>
                  <a:pt x="611136" y="-20678"/>
                  <a:pt x="848436" y="4525"/>
                  <a:pt x="1017532" y="0"/>
                </a:cubicBezTo>
                <a:cubicBezTo>
                  <a:pt x="1186628" y="-4525"/>
                  <a:pt x="1372078" y="29638"/>
                  <a:pt x="1641181" y="0"/>
                </a:cubicBezTo>
                <a:cubicBezTo>
                  <a:pt x="1910284" y="-29638"/>
                  <a:pt x="2033889" y="45639"/>
                  <a:pt x="2226536" y="0"/>
                </a:cubicBezTo>
                <a:cubicBezTo>
                  <a:pt x="2419183" y="-45639"/>
                  <a:pt x="2675742" y="24974"/>
                  <a:pt x="2811891" y="0"/>
                </a:cubicBezTo>
                <a:cubicBezTo>
                  <a:pt x="2948040" y="-24974"/>
                  <a:pt x="3524334" y="104554"/>
                  <a:pt x="3829423" y="0"/>
                </a:cubicBezTo>
                <a:cubicBezTo>
                  <a:pt x="3849215" y="114611"/>
                  <a:pt x="3821248" y="400215"/>
                  <a:pt x="3829423" y="517329"/>
                </a:cubicBezTo>
                <a:cubicBezTo>
                  <a:pt x="3837598" y="634443"/>
                  <a:pt x="3825053" y="852069"/>
                  <a:pt x="3829423" y="1034658"/>
                </a:cubicBezTo>
                <a:cubicBezTo>
                  <a:pt x="3833793" y="1217247"/>
                  <a:pt x="3807309" y="1364056"/>
                  <a:pt x="3829423" y="1479561"/>
                </a:cubicBezTo>
                <a:cubicBezTo>
                  <a:pt x="3851537" y="1595066"/>
                  <a:pt x="3774469" y="1807808"/>
                  <a:pt x="3829423" y="1960676"/>
                </a:cubicBezTo>
                <a:cubicBezTo>
                  <a:pt x="3884377" y="2113545"/>
                  <a:pt x="3810545" y="2379924"/>
                  <a:pt x="3829423" y="2514218"/>
                </a:cubicBezTo>
                <a:cubicBezTo>
                  <a:pt x="3848301" y="2648512"/>
                  <a:pt x="3758816" y="2844562"/>
                  <a:pt x="3829423" y="3103973"/>
                </a:cubicBezTo>
                <a:cubicBezTo>
                  <a:pt x="3900030" y="3363385"/>
                  <a:pt x="3777388" y="3403336"/>
                  <a:pt x="3829423" y="3621302"/>
                </a:cubicBezTo>
                <a:cubicBezTo>
                  <a:pt x="3530616" y="3658004"/>
                  <a:pt x="3490396" y="3597534"/>
                  <a:pt x="3205774" y="3621302"/>
                </a:cubicBezTo>
                <a:cubicBezTo>
                  <a:pt x="2921152" y="3645070"/>
                  <a:pt x="2779477" y="3555219"/>
                  <a:pt x="2620419" y="3621302"/>
                </a:cubicBezTo>
                <a:cubicBezTo>
                  <a:pt x="2461361" y="3687385"/>
                  <a:pt x="2341674" y="3572334"/>
                  <a:pt x="2188242" y="3621302"/>
                </a:cubicBezTo>
                <a:cubicBezTo>
                  <a:pt x="2034810" y="3670270"/>
                  <a:pt x="1904404" y="3574262"/>
                  <a:pt x="1756064" y="3621302"/>
                </a:cubicBezTo>
                <a:cubicBezTo>
                  <a:pt x="1607724" y="3668342"/>
                  <a:pt x="1400850" y="3610895"/>
                  <a:pt x="1132415" y="3621302"/>
                </a:cubicBezTo>
                <a:cubicBezTo>
                  <a:pt x="863980" y="3631709"/>
                  <a:pt x="805053" y="3584685"/>
                  <a:pt x="700237" y="3621302"/>
                </a:cubicBezTo>
                <a:cubicBezTo>
                  <a:pt x="595421" y="3657919"/>
                  <a:pt x="282397" y="3554659"/>
                  <a:pt x="0" y="3621302"/>
                </a:cubicBezTo>
                <a:cubicBezTo>
                  <a:pt x="-38891" y="3510857"/>
                  <a:pt x="56813" y="3321135"/>
                  <a:pt x="0" y="3103973"/>
                </a:cubicBezTo>
                <a:cubicBezTo>
                  <a:pt x="-56813" y="2886811"/>
                  <a:pt x="48531" y="2876249"/>
                  <a:pt x="0" y="2659070"/>
                </a:cubicBezTo>
                <a:cubicBezTo>
                  <a:pt x="-48531" y="2441891"/>
                  <a:pt x="56724" y="2304477"/>
                  <a:pt x="0" y="2069315"/>
                </a:cubicBezTo>
                <a:cubicBezTo>
                  <a:pt x="-56724" y="1834154"/>
                  <a:pt x="36353" y="1675169"/>
                  <a:pt x="0" y="1479561"/>
                </a:cubicBezTo>
                <a:cubicBezTo>
                  <a:pt x="-36353" y="1283953"/>
                  <a:pt x="909" y="1207354"/>
                  <a:pt x="0" y="1034658"/>
                </a:cubicBezTo>
                <a:cubicBezTo>
                  <a:pt x="-909" y="861962"/>
                  <a:pt x="44496" y="573959"/>
                  <a:pt x="0" y="444903"/>
                </a:cubicBezTo>
                <a:cubicBezTo>
                  <a:pt x="-44496" y="315847"/>
                  <a:pt x="46957" y="14397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527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n 13" descr="Un grupo de hombres vestidos de negro&#10;&#10;Descripción generada automáticamente con confianza media">
            <a:hlinkClick r:id="rId5" action="ppaction://hlinkfile"/>
            <a:extLst>
              <a:ext uri="{FF2B5EF4-FFF2-40B4-BE49-F238E27FC236}">
                <a16:creationId xmlns:a16="http://schemas.microsoft.com/office/drawing/2014/main" id="{37DA39C1-1A91-4040-94D0-ADE4BDF8D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82" y="8226897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470472 w 3829423"/>
              <a:gd name="connsiteY1" fmla="*/ 0 h 3621302"/>
              <a:gd name="connsiteX2" fmla="*/ 940944 w 3829423"/>
              <a:gd name="connsiteY2" fmla="*/ 0 h 3621302"/>
              <a:gd name="connsiteX3" fmla="*/ 1526299 w 3829423"/>
              <a:gd name="connsiteY3" fmla="*/ 0 h 3621302"/>
              <a:gd name="connsiteX4" fmla="*/ 2149947 w 3829423"/>
              <a:gd name="connsiteY4" fmla="*/ 0 h 3621302"/>
              <a:gd name="connsiteX5" fmla="*/ 2697008 w 3829423"/>
              <a:gd name="connsiteY5" fmla="*/ 0 h 3621302"/>
              <a:gd name="connsiteX6" fmla="*/ 3244068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44903 h 3621302"/>
              <a:gd name="connsiteX9" fmla="*/ 3829423 w 3829423"/>
              <a:gd name="connsiteY9" fmla="*/ 926019 h 3621302"/>
              <a:gd name="connsiteX10" fmla="*/ 3829423 w 3829423"/>
              <a:gd name="connsiteY10" fmla="*/ 1479561 h 3621302"/>
              <a:gd name="connsiteX11" fmla="*/ 3829423 w 3829423"/>
              <a:gd name="connsiteY11" fmla="*/ 1996889 h 3621302"/>
              <a:gd name="connsiteX12" fmla="*/ 3829423 w 3829423"/>
              <a:gd name="connsiteY12" fmla="*/ 2514218 h 3621302"/>
              <a:gd name="connsiteX13" fmla="*/ 3829423 w 3829423"/>
              <a:gd name="connsiteY13" fmla="*/ 3103973 h 3621302"/>
              <a:gd name="connsiteX14" fmla="*/ 3829423 w 3829423"/>
              <a:gd name="connsiteY14" fmla="*/ 3621302 h 3621302"/>
              <a:gd name="connsiteX15" fmla="*/ 3320657 w 3829423"/>
              <a:gd name="connsiteY15" fmla="*/ 3621302 h 3621302"/>
              <a:gd name="connsiteX16" fmla="*/ 2735302 w 3829423"/>
              <a:gd name="connsiteY16" fmla="*/ 3621302 h 3621302"/>
              <a:gd name="connsiteX17" fmla="*/ 2188242 w 3829423"/>
              <a:gd name="connsiteY17" fmla="*/ 3621302 h 3621302"/>
              <a:gd name="connsiteX18" fmla="*/ 1756064 w 3829423"/>
              <a:gd name="connsiteY18" fmla="*/ 3621302 h 3621302"/>
              <a:gd name="connsiteX19" fmla="*/ 1247298 w 3829423"/>
              <a:gd name="connsiteY19" fmla="*/ 3621302 h 3621302"/>
              <a:gd name="connsiteX20" fmla="*/ 661943 w 3829423"/>
              <a:gd name="connsiteY20" fmla="*/ 3621302 h 3621302"/>
              <a:gd name="connsiteX21" fmla="*/ 0 w 3829423"/>
              <a:gd name="connsiteY21" fmla="*/ 3621302 h 3621302"/>
              <a:gd name="connsiteX22" fmla="*/ 0 w 3829423"/>
              <a:gd name="connsiteY22" fmla="*/ 3212612 h 3621302"/>
              <a:gd name="connsiteX23" fmla="*/ 0 w 3829423"/>
              <a:gd name="connsiteY23" fmla="*/ 2767709 h 3621302"/>
              <a:gd name="connsiteX24" fmla="*/ 0 w 3829423"/>
              <a:gd name="connsiteY24" fmla="*/ 2322807 h 3621302"/>
              <a:gd name="connsiteX25" fmla="*/ 0 w 3829423"/>
              <a:gd name="connsiteY25" fmla="*/ 1769265 h 3621302"/>
              <a:gd name="connsiteX26" fmla="*/ 0 w 3829423"/>
              <a:gd name="connsiteY26" fmla="*/ 1179510 h 3621302"/>
              <a:gd name="connsiteX27" fmla="*/ 0 w 3829423"/>
              <a:gd name="connsiteY27" fmla="*/ 662181 h 3621302"/>
              <a:gd name="connsiteX28" fmla="*/ 0 w 3829423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174285" y="-24773"/>
                  <a:pt x="240824" y="30362"/>
                  <a:pt x="470472" y="0"/>
                </a:cubicBezTo>
                <a:cubicBezTo>
                  <a:pt x="700120" y="-30362"/>
                  <a:pt x="717449" y="19338"/>
                  <a:pt x="940944" y="0"/>
                </a:cubicBezTo>
                <a:cubicBezTo>
                  <a:pt x="1164439" y="-19338"/>
                  <a:pt x="1268988" y="8928"/>
                  <a:pt x="1526299" y="0"/>
                </a:cubicBezTo>
                <a:cubicBezTo>
                  <a:pt x="1783611" y="-8928"/>
                  <a:pt x="2012190" y="5676"/>
                  <a:pt x="2149947" y="0"/>
                </a:cubicBezTo>
                <a:cubicBezTo>
                  <a:pt x="2287704" y="-5676"/>
                  <a:pt x="2454310" y="55665"/>
                  <a:pt x="2697008" y="0"/>
                </a:cubicBezTo>
                <a:cubicBezTo>
                  <a:pt x="2939706" y="-55665"/>
                  <a:pt x="2994852" y="52067"/>
                  <a:pt x="3244068" y="0"/>
                </a:cubicBezTo>
                <a:cubicBezTo>
                  <a:pt x="3493284" y="-52067"/>
                  <a:pt x="3541933" y="66273"/>
                  <a:pt x="3829423" y="0"/>
                </a:cubicBezTo>
                <a:cubicBezTo>
                  <a:pt x="3867805" y="168099"/>
                  <a:pt x="3824618" y="227366"/>
                  <a:pt x="3829423" y="444903"/>
                </a:cubicBezTo>
                <a:cubicBezTo>
                  <a:pt x="3834228" y="662440"/>
                  <a:pt x="3791235" y="826613"/>
                  <a:pt x="3829423" y="926019"/>
                </a:cubicBezTo>
                <a:cubicBezTo>
                  <a:pt x="3867611" y="1025425"/>
                  <a:pt x="3764719" y="1338034"/>
                  <a:pt x="3829423" y="1479561"/>
                </a:cubicBezTo>
                <a:cubicBezTo>
                  <a:pt x="3894127" y="1621088"/>
                  <a:pt x="3825875" y="1810523"/>
                  <a:pt x="3829423" y="1996889"/>
                </a:cubicBezTo>
                <a:cubicBezTo>
                  <a:pt x="3832971" y="2183255"/>
                  <a:pt x="3820804" y="2356504"/>
                  <a:pt x="3829423" y="2514218"/>
                </a:cubicBezTo>
                <a:cubicBezTo>
                  <a:pt x="3838042" y="2671932"/>
                  <a:pt x="3797702" y="2839271"/>
                  <a:pt x="3829423" y="3103973"/>
                </a:cubicBezTo>
                <a:cubicBezTo>
                  <a:pt x="3861144" y="3368675"/>
                  <a:pt x="3803529" y="3515829"/>
                  <a:pt x="3829423" y="3621302"/>
                </a:cubicBezTo>
                <a:cubicBezTo>
                  <a:pt x="3653541" y="3634451"/>
                  <a:pt x="3526374" y="3591919"/>
                  <a:pt x="3320657" y="3621302"/>
                </a:cubicBezTo>
                <a:cubicBezTo>
                  <a:pt x="3114940" y="3650685"/>
                  <a:pt x="3008336" y="3618065"/>
                  <a:pt x="2735302" y="3621302"/>
                </a:cubicBezTo>
                <a:cubicBezTo>
                  <a:pt x="2462268" y="3624539"/>
                  <a:pt x="2443794" y="3572814"/>
                  <a:pt x="2188242" y="3621302"/>
                </a:cubicBezTo>
                <a:cubicBezTo>
                  <a:pt x="1932690" y="3669790"/>
                  <a:pt x="1895866" y="3613196"/>
                  <a:pt x="1756064" y="3621302"/>
                </a:cubicBezTo>
                <a:cubicBezTo>
                  <a:pt x="1616262" y="3629408"/>
                  <a:pt x="1413421" y="3584310"/>
                  <a:pt x="1247298" y="3621302"/>
                </a:cubicBezTo>
                <a:cubicBezTo>
                  <a:pt x="1081175" y="3658294"/>
                  <a:pt x="863243" y="3602333"/>
                  <a:pt x="661943" y="3621302"/>
                </a:cubicBezTo>
                <a:cubicBezTo>
                  <a:pt x="460643" y="3640271"/>
                  <a:pt x="203379" y="3553687"/>
                  <a:pt x="0" y="3621302"/>
                </a:cubicBezTo>
                <a:cubicBezTo>
                  <a:pt x="-25187" y="3502578"/>
                  <a:pt x="28521" y="3399607"/>
                  <a:pt x="0" y="3212612"/>
                </a:cubicBezTo>
                <a:cubicBezTo>
                  <a:pt x="-28521" y="3025617"/>
                  <a:pt x="16648" y="2910719"/>
                  <a:pt x="0" y="2767709"/>
                </a:cubicBezTo>
                <a:cubicBezTo>
                  <a:pt x="-16648" y="2624699"/>
                  <a:pt x="49334" y="2484414"/>
                  <a:pt x="0" y="2322807"/>
                </a:cubicBezTo>
                <a:cubicBezTo>
                  <a:pt x="-49334" y="2161200"/>
                  <a:pt x="49196" y="1995947"/>
                  <a:pt x="0" y="1769265"/>
                </a:cubicBezTo>
                <a:cubicBezTo>
                  <a:pt x="-49196" y="1542583"/>
                  <a:pt x="59174" y="1307407"/>
                  <a:pt x="0" y="1179510"/>
                </a:cubicBezTo>
                <a:cubicBezTo>
                  <a:pt x="-59174" y="1051613"/>
                  <a:pt x="58036" y="909323"/>
                  <a:pt x="0" y="662181"/>
                </a:cubicBezTo>
                <a:cubicBezTo>
                  <a:pt x="-58036" y="415039"/>
                  <a:pt x="10843" y="169218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242468" y="-12671"/>
                  <a:pt x="347338" y="25185"/>
                  <a:pt x="508766" y="0"/>
                </a:cubicBezTo>
                <a:cubicBezTo>
                  <a:pt x="670194" y="-25185"/>
                  <a:pt x="842944" y="36230"/>
                  <a:pt x="1094121" y="0"/>
                </a:cubicBezTo>
                <a:cubicBezTo>
                  <a:pt x="1345299" y="-36230"/>
                  <a:pt x="1528846" y="5735"/>
                  <a:pt x="1641181" y="0"/>
                </a:cubicBezTo>
                <a:cubicBezTo>
                  <a:pt x="1753516" y="-5735"/>
                  <a:pt x="1917425" y="5570"/>
                  <a:pt x="2073359" y="0"/>
                </a:cubicBezTo>
                <a:cubicBezTo>
                  <a:pt x="2229293" y="-5570"/>
                  <a:pt x="2428684" y="62109"/>
                  <a:pt x="2658714" y="0"/>
                </a:cubicBezTo>
                <a:cubicBezTo>
                  <a:pt x="2888744" y="-62109"/>
                  <a:pt x="2894665" y="5758"/>
                  <a:pt x="3129186" y="0"/>
                </a:cubicBezTo>
                <a:cubicBezTo>
                  <a:pt x="3363707" y="-5758"/>
                  <a:pt x="3530283" y="39828"/>
                  <a:pt x="3829423" y="0"/>
                </a:cubicBezTo>
                <a:cubicBezTo>
                  <a:pt x="3863320" y="156445"/>
                  <a:pt x="3820666" y="254030"/>
                  <a:pt x="3829423" y="444903"/>
                </a:cubicBezTo>
                <a:cubicBezTo>
                  <a:pt x="3838180" y="635776"/>
                  <a:pt x="3813419" y="791675"/>
                  <a:pt x="3829423" y="962232"/>
                </a:cubicBezTo>
                <a:cubicBezTo>
                  <a:pt x="3845427" y="1132789"/>
                  <a:pt x="3780295" y="1316428"/>
                  <a:pt x="3829423" y="1515774"/>
                </a:cubicBezTo>
                <a:cubicBezTo>
                  <a:pt x="3878551" y="1715120"/>
                  <a:pt x="3807485" y="1893990"/>
                  <a:pt x="3829423" y="1996889"/>
                </a:cubicBezTo>
                <a:cubicBezTo>
                  <a:pt x="3851361" y="2099788"/>
                  <a:pt x="3815832" y="2286679"/>
                  <a:pt x="3829423" y="2478005"/>
                </a:cubicBezTo>
                <a:cubicBezTo>
                  <a:pt x="3843014" y="2669331"/>
                  <a:pt x="3802174" y="2821022"/>
                  <a:pt x="3829423" y="2995334"/>
                </a:cubicBezTo>
                <a:cubicBezTo>
                  <a:pt x="3856672" y="3169646"/>
                  <a:pt x="3787144" y="3327991"/>
                  <a:pt x="3829423" y="3621302"/>
                </a:cubicBezTo>
                <a:cubicBezTo>
                  <a:pt x="3631648" y="3631491"/>
                  <a:pt x="3501383" y="3580647"/>
                  <a:pt x="3397245" y="3621302"/>
                </a:cubicBezTo>
                <a:cubicBezTo>
                  <a:pt x="3293107" y="3661957"/>
                  <a:pt x="3026449" y="3610810"/>
                  <a:pt x="2926773" y="3621302"/>
                </a:cubicBezTo>
                <a:cubicBezTo>
                  <a:pt x="2827097" y="3631794"/>
                  <a:pt x="2466974" y="3605312"/>
                  <a:pt x="2341419" y="3621302"/>
                </a:cubicBezTo>
                <a:cubicBezTo>
                  <a:pt x="2215864" y="3637292"/>
                  <a:pt x="2057661" y="3599652"/>
                  <a:pt x="1909241" y="3621302"/>
                </a:cubicBezTo>
                <a:cubicBezTo>
                  <a:pt x="1760821" y="3642952"/>
                  <a:pt x="1590233" y="3589653"/>
                  <a:pt x="1285592" y="3621302"/>
                </a:cubicBezTo>
                <a:cubicBezTo>
                  <a:pt x="980951" y="3652951"/>
                  <a:pt x="915591" y="3615030"/>
                  <a:pt x="700237" y="3621302"/>
                </a:cubicBezTo>
                <a:cubicBezTo>
                  <a:pt x="484883" y="3627574"/>
                  <a:pt x="219773" y="3585076"/>
                  <a:pt x="0" y="3621302"/>
                </a:cubicBezTo>
                <a:cubicBezTo>
                  <a:pt x="-4509" y="3472714"/>
                  <a:pt x="38716" y="3302551"/>
                  <a:pt x="0" y="3067760"/>
                </a:cubicBezTo>
                <a:cubicBezTo>
                  <a:pt x="-38716" y="2832969"/>
                  <a:pt x="24729" y="2800997"/>
                  <a:pt x="0" y="2659070"/>
                </a:cubicBezTo>
                <a:cubicBezTo>
                  <a:pt x="-24729" y="2517143"/>
                  <a:pt x="791" y="2409118"/>
                  <a:pt x="0" y="2214168"/>
                </a:cubicBezTo>
                <a:cubicBezTo>
                  <a:pt x="-791" y="2019218"/>
                  <a:pt x="28134" y="1874361"/>
                  <a:pt x="0" y="1696839"/>
                </a:cubicBezTo>
                <a:cubicBezTo>
                  <a:pt x="-28134" y="1519317"/>
                  <a:pt x="3516" y="1349095"/>
                  <a:pt x="0" y="1179510"/>
                </a:cubicBezTo>
                <a:cubicBezTo>
                  <a:pt x="-3516" y="1009925"/>
                  <a:pt x="25415" y="873370"/>
                  <a:pt x="0" y="770820"/>
                </a:cubicBezTo>
                <a:cubicBezTo>
                  <a:pt x="-25415" y="668270"/>
                  <a:pt x="21593" y="21297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63495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8946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3574" y="5955203"/>
            <a:ext cx="9121698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>
                <a:solidFill>
                  <a:schemeClr val="bg1"/>
                </a:solidFill>
              </a:rPr>
              <a:t>Sistema de información para la empresa mae market</a:t>
            </a:r>
            <a:endParaRPr lang="es-CO" sz="4000" dirty="0">
              <a:solidFill>
                <a:schemeClr val="bg1"/>
              </a:solidFill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s-CO" sz="400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ombre del proyecto: </a:t>
            </a:r>
            <a:r>
              <a:rPr lang="es-MX" sz="3600" dirty="0">
                <a:solidFill>
                  <a:schemeClr val="bg1"/>
                </a:solidFill>
              </a:rPr>
              <a:t>MAE MARKET</a:t>
            </a:r>
            <a:endParaRPr kumimoji="0" lang="es-CO" sz="360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latin typeface="Bahnschrift SemiBold" panose="020B0502040204020203" pitchFamily="34" charset="0"/>
              <a:ea typeface="Helvetica Neue"/>
              <a:cs typeface="Helvetica Neue"/>
              <a:sym typeface="Helvetica Neue"/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baseline="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Logo: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sz="400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Eslogan: </a:t>
            </a:r>
            <a:r>
              <a:rPr kumimoji="0" lang="es-CO" sz="400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“No dejes para mañana lo que puedes comprar hoy”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95966-6054-4F2A-BA30-CA6ACE2F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127" y="3545897"/>
            <a:ext cx="9192256" cy="86562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75315" y="3545899"/>
            <a:ext cx="6418217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R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6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MARCO METODOLÓGICO</a:t>
            </a:r>
            <a:endParaRPr kumimoji="0" lang="es-CO" sz="6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5083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77810" y="5678207"/>
            <a:ext cx="10127522" cy="4391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13800" b="1" dirty="0">
                <a:solidFill>
                  <a:schemeClr val="accent5">
                    <a:lumMod val="75000"/>
                  </a:schemeClr>
                </a:solidFill>
                <a:latin typeface="Modern Love Grunge" panose="020B0604020202020204" pitchFamily="82" charset="0"/>
                <a:ea typeface="Helvetica Neue"/>
                <a:cs typeface="Helvetica Neue"/>
                <a:sym typeface="Helvetica Neue"/>
              </a:rPr>
              <a:t>Tercer Trimestre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11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F07D7D-5686-456F-8F7B-E63D67B35989}"/>
              </a:ext>
            </a:extLst>
          </p:cNvPr>
          <p:cNvSpPr txBox="1"/>
          <p:nvPr/>
        </p:nvSpPr>
        <p:spPr>
          <a:xfrm>
            <a:off x="3122730" y="5532785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Manual Técnico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 descr="Icono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3B6B9DD9-85E4-48F4-871A-20B7740C1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33" y="659584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432178 w 3829423"/>
              <a:gd name="connsiteY1" fmla="*/ 0 h 3621302"/>
              <a:gd name="connsiteX2" fmla="*/ 1017532 w 3829423"/>
              <a:gd name="connsiteY2" fmla="*/ 0 h 3621302"/>
              <a:gd name="connsiteX3" fmla="*/ 1564593 w 3829423"/>
              <a:gd name="connsiteY3" fmla="*/ 0 h 3621302"/>
              <a:gd name="connsiteX4" fmla="*/ 2073359 w 3829423"/>
              <a:gd name="connsiteY4" fmla="*/ 0 h 3621302"/>
              <a:gd name="connsiteX5" fmla="*/ 2697008 w 3829423"/>
              <a:gd name="connsiteY5" fmla="*/ 0 h 3621302"/>
              <a:gd name="connsiteX6" fmla="*/ 3282363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44903 h 3621302"/>
              <a:gd name="connsiteX9" fmla="*/ 3829423 w 3829423"/>
              <a:gd name="connsiteY9" fmla="*/ 962232 h 3621302"/>
              <a:gd name="connsiteX10" fmla="*/ 3829423 w 3829423"/>
              <a:gd name="connsiteY10" fmla="*/ 1551987 h 3621302"/>
              <a:gd name="connsiteX11" fmla="*/ 3829423 w 3829423"/>
              <a:gd name="connsiteY11" fmla="*/ 2105528 h 3621302"/>
              <a:gd name="connsiteX12" fmla="*/ 3829423 w 3829423"/>
              <a:gd name="connsiteY12" fmla="*/ 2514218 h 3621302"/>
              <a:gd name="connsiteX13" fmla="*/ 3829423 w 3829423"/>
              <a:gd name="connsiteY13" fmla="*/ 3067760 h 3621302"/>
              <a:gd name="connsiteX14" fmla="*/ 3829423 w 3829423"/>
              <a:gd name="connsiteY14" fmla="*/ 3621302 h 3621302"/>
              <a:gd name="connsiteX15" fmla="*/ 3358951 w 3829423"/>
              <a:gd name="connsiteY15" fmla="*/ 3621302 h 3621302"/>
              <a:gd name="connsiteX16" fmla="*/ 2735302 w 3829423"/>
              <a:gd name="connsiteY16" fmla="*/ 3621302 h 3621302"/>
              <a:gd name="connsiteX17" fmla="*/ 2149947 w 3829423"/>
              <a:gd name="connsiteY17" fmla="*/ 3621302 h 3621302"/>
              <a:gd name="connsiteX18" fmla="*/ 1602887 w 3829423"/>
              <a:gd name="connsiteY18" fmla="*/ 3621302 h 3621302"/>
              <a:gd name="connsiteX19" fmla="*/ 1055827 w 3829423"/>
              <a:gd name="connsiteY19" fmla="*/ 3621302 h 3621302"/>
              <a:gd name="connsiteX20" fmla="*/ 585355 w 3829423"/>
              <a:gd name="connsiteY20" fmla="*/ 3621302 h 3621302"/>
              <a:gd name="connsiteX21" fmla="*/ 0 w 3829423"/>
              <a:gd name="connsiteY21" fmla="*/ 3621302 h 3621302"/>
              <a:gd name="connsiteX22" fmla="*/ 0 w 3829423"/>
              <a:gd name="connsiteY22" fmla="*/ 3212612 h 3621302"/>
              <a:gd name="connsiteX23" fmla="*/ 0 w 3829423"/>
              <a:gd name="connsiteY23" fmla="*/ 2767709 h 3621302"/>
              <a:gd name="connsiteX24" fmla="*/ 0 w 3829423"/>
              <a:gd name="connsiteY24" fmla="*/ 2322807 h 3621302"/>
              <a:gd name="connsiteX25" fmla="*/ 0 w 3829423"/>
              <a:gd name="connsiteY25" fmla="*/ 1733052 h 3621302"/>
              <a:gd name="connsiteX26" fmla="*/ 0 w 3829423"/>
              <a:gd name="connsiteY26" fmla="*/ 1324362 h 3621302"/>
              <a:gd name="connsiteX27" fmla="*/ 0 w 3829423"/>
              <a:gd name="connsiteY27" fmla="*/ 770820 h 3621302"/>
              <a:gd name="connsiteX28" fmla="*/ 0 w 3829423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129498" y="-22237"/>
                  <a:pt x="247052" y="24361"/>
                  <a:pt x="432178" y="0"/>
                </a:cubicBezTo>
                <a:cubicBezTo>
                  <a:pt x="617304" y="-24361"/>
                  <a:pt x="890767" y="31426"/>
                  <a:pt x="1017532" y="0"/>
                </a:cubicBezTo>
                <a:cubicBezTo>
                  <a:pt x="1144297" y="-31426"/>
                  <a:pt x="1374612" y="7947"/>
                  <a:pt x="1564593" y="0"/>
                </a:cubicBezTo>
                <a:cubicBezTo>
                  <a:pt x="1754574" y="-7947"/>
                  <a:pt x="1945572" y="31014"/>
                  <a:pt x="2073359" y="0"/>
                </a:cubicBezTo>
                <a:cubicBezTo>
                  <a:pt x="2201146" y="-31014"/>
                  <a:pt x="2450715" y="72670"/>
                  <a:pt x="2697008" y="0"/>
                </a:cubicBezTo>
                <a:cubicBezTo>
                  <a:pt x="2943301" y="-72670"/>
                  <a:pt x="3121820" y="31139"/>
                  <a:pt x="3282363" y="0"/>
                </a:cubicBezTo>
                <a:cubicBezTo>
                  <a:pt x="3442906" y="-31139"/>
                  <a:pt x="3703805" y="14351"/>
                  <a:pt x="3829423" y="0"/>
                </a:cubicBezTo>
                <a:cubicBezTo>
                  <a:pt x="3841018" y="177195"/>
                  <a:pt x="3824063" y="303170"/>
                  <a:pt x="3829423" y="444903"/>
                </a:cubicBezTo>
                <a:cubicBezTo>
                  <a:pt x="3834783" y="586636"/>
                  <a:pt x="3794485" y="799453"/>
                  <a:pt x="3829423" y="962232"/>
                </a:cubicBezTo>
                <a:cubicBezTo>
                  <a:pt x="3864361" y="1125011"/>
                  <a:pt x="3766171" y="1400671"/>
                  <a:pt x="3829423" y="1551987"/>
                </a:cubicBezTo>
                <a:cubicBezTo>
                  <a:pt x="3892675" y="1703304"/>
                  <a:pt x="3795482" y="1850116"/>
                  <a:pt x="3829423" y="2105528"/>
                </a:cubicBezTo>
                <a:cubicBezTo>
                  <a:pt x="3863364" y="2360940"/>
                  <a:pt x="3826666" y="2318285"/>
                  <a:pt x="3829423" y="2514218"/>
                </a:cubicBezTo>
                <a:cubicBezTo>
                  <a:pt x="3832180" y="2710151"/>
                  <a:pt x="3820033" y="2883627"/>
                  <a:pt x="3829423" y="3067760"/>
                </a:cubicBezTo>
                <a:cubicBezTo>
                  <a:pt x="3838813" y="3251893"/>
                  <a:pt x="3806586" y="3498117"/>
                  <a:pt x="3829423" y="3621302"/>
                </a:cubicBezTo>
                <a:cubicBezTo>
                  <a:pt x="3734290" y="3634664"/>
                  <a:pt x="3468345" y="3594088"/>
                  <a:pt x="3358951" y="3621302"/>
                </a:cubicBezTo>
                <a:cubicBezTo>
                  <a:pt x="3249557" y="3648516"/>
                  <a:pt x="3034994" y="3605338"/>
                  <a:pt x="2735302" y="3621302"/>
                </a:cubicBezTo>
                <a:cubicBezTo>
                  <a:pt x="2435610" y="3637266"/>
                  <a:pt x="2400981" y="3595224"/>
                  <a:pt x="2149947" y="3621302"/>
                </a:cubicBezTo>
                <a:cubicBezTo>
                  <a:pt x="1898913" y="3647380"/>
                  <a:pt x="1746157" y="3562023"/>
                  <a:pt x="1602887" y="3621302"/>
                </a:cubicBezTo>
                <a:cubicBezTo>
                  <a:pt x="1459617" y="3680581"/>
                  <a:pt x="1260784" y="3575540"/>
                  <a:pt x="1055827" y="3621302"/>
                </a:cubicBezTo>
                <a:cubicBezTo>
                  <a:pt x="850870" y="3667064"/>
                  <a:pt x="683622" y="3565880"/>
                  <a:pt x="585355" y="3621302"/>
                </a:cubicBezTo>
                <a:cubicBezTo>
                  <a:pt x="487088" y="3676724"/>
                  <a:pt x="158927" y="3613146"/>
                  <a:pt x="0" y="3621302"/>
                </a:cubicBezTo>
                <a:cubicBezTo>
                  <a:pt x="-6167" y="3473852"/>
                  <a:pt x="48244" y="3413170"/>
                  <a:pt x="0" y="3212612"/>
                </a:cubicBezTo>
                <a:cubicBezTo>
                  <a:pt x="-48244" y="3012054"/>
                  <a:pt x="41069" y="2987698"/>
                  <a:pt x="0" y="2767709"/>
                </a:cubicBezTo>
                <a:cubicBezTo>
                  <a:pt x="-41069" y="2547720"/>
                  <a:pt x="49080" y="2418021"/>
                  <a:pt x="0" y="2322807"/>
                </a:cubicBezTo>
                <a:cubicBezTo>
                  <a:pt x="-49080" y="2227593"/>
                  <a:pt x="54906" y="1872597"/>
                  <a:pt x="0" y="1733052"/>
                </a:cubicBezTo>
                <a:cubicBezTo>
                  <a:pt x="-54906" y="1593508"/>
                  <a:pt x="41165" y="1459168"/>
                  <a:pt x="0" y="1324362"/>
                </a:cubicBezTo>
                <a:cubicBezTo>
                  <a:pt x="-41165" y="1189556"/>
                  <a:pt x="51323" y="946824"/>
                  <a:pt x="0" y="770820"/>
                </a:cubicBezTo>
                <a:cubicBezTo>
                  <a:pt x="-51323" y="594816"/>
                  <a:pt x="13858" y="285590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189212" y="-13759"/>
                  <a:pt x="302496" y="43304"/>
                  <a:pt x="470472" y="0"/>
                </a:cubicBezTo>
                <a:cubicBezTo>
                  <a:pt x="638448" y="-43304"/>
                  <a:pt x="904091" y="6195"/>
                  <a:pt x="1055827" y="0"/>
                </a:cubicBezTo>
                <a:cubicBezTo>
                  <a:pt x="1207564" y="-6195"/>
                  <a:pt x="1487473" y="63835"/>
                  <a:pt x="1602887" y="0"/>
                </a:cubicBezTo>
                <a:cubicBezTo>
                  <a:pt x="1718301" y="-63835"/>
                  <a:pt x="2026578" y="43084"/>
                  <a:pt x="2149947" y="0"/>
                </a:cubicBezTo>
                <a:cubicBezTo>
                  <a:pt x="2273316" y="-43084"/>
                  <a:pt x="2402968" y="27458"/>
                  <a:pt x="2620419" y="0"/>
                </a:cubicBezTo>
                <a:cubicBezTo>
                  <a:pt x="2837870" y="-27458"/>
                  <a:pt x="2956440" y="18239"/>
                  <a:pt x="3205774" y="0"/>
                </a:cubicBezTo>
                <a:cubicBezTo>
                  <a:pt x="3455109" y="-18239"/>
                  <a:pt x="3648815" y="8761"/>
                  <a:pt x="3829423" y="0"/>
                </a:cubicBezTo>
                <a:cubicBezTo>
                  <a:pt x="3863749" y="97320"/>
                  <a:pt x="3822880" y="310302"/>
                  <a:pt x="3829423" y="408690"/>
                </a:cubicBezTo>
                <a:cubicBezTo>
                  <a:pt x="3835966" y="507078"/>
                  <a:pt x="3779590" y="787233"/>
                  <a:pt x="3829423" y="889806"/>
                </a:cubicBezTo>
                <a:cubicBezTo>
                  <a:pt x="3879256" y="992379"/>
                  <a:pt x="3774322" y="1211101"/>
                  <a:pt x="3829423" y="1370921"/>
                </a:cubicBezTo>
                <a:cubicBezTo>
                  <a:pt x="3884524" y="1530741"/>
                  <a:pt x="3802505" y="1823992"/>
                  <a:pt x="3829423" y="1960676"/>
                </a:cubicBezTo>
                <a:cubicBezTo>
                  <a:pt x="3856341" y="2097361"/>
                  <a:pt x="3777585" y="2319014"/>
                  <a:pt x="3829423" y="2441792"/>
                </a:cubicBezTo>
                <a:cubicBezTo>
                  <a:pt x="3881261" y="2564570"/>
                  <a:pt x="3788606" y="2653298"/>
                  <a:pt x="3829423" y="2850482"/>
                </a:cubicBezTo>
                <a:cubicBezTo>
                  <a:pt x="3870240" y="3047666"/>
                  <a:pt x="3749233" y="3305826"/>
                  <a:pt x="3829423" y="3621302"/>
                </a:cubicBezTo>
                <a:cubicBezTo>
                  <a:pt x="3629774" y="3684352"/>
                  <a:pt x="3527522" y="3595319"/>
                  <a:pt x="3282363" y="3621302"/>
                </a:cubicBezTo>
                <a:cubicBezTo>
                  <a:pt x="3037204" y="3647285"/>
                  <a:pt x="2891166" y="3605996"/>
                  <a:pt x="2697008" y="3621302"/>
                </a:cubicBezTo>
                <a:cubicBezTo>
                  <a:pt x="2502850" y="3636608"/>
                  <a:pt x="2479532" y="3599430"/>
                  <a:pt x="2264830" y="3621302"/>
                </a:cubicBezTo>
                <a:cubicBezTo>
                  <a:pt x="2050128" y="3643174"/>
                  <a:pt x="1991088" y="3613036"/>
                  <a:pt x="1794358" y="3621302"/>
                </a:cubicBezTo>
                <a:cubicBezTo>
                  <a:pt x="1597628" y="3629568"/>
                  <a:pt x="1530452" y="3615235"/>
                  <a:pt x="1285592" y="3621302"/>
                </a:cubicBezTo>
                <a:cubicBezTo>
                  <a:pt x="1040732" y="3627369"/>
                  <a:pt x="930811" y="3615570"/>
                  <a:pt x="776826" y="3621302"/>
                </a:cubicBezTo>
                <a:cubicBezTo>
                  <a:pt x="622841" y="3627034"/>
                  <a:pt x="275833" y="3550282"/>
                  <a:pt x="0" y="3621302"/>
                </a:cubicBezTo>
                <a:cubicBezTo>
                  <a:pt x="-39662" y="3455063"/>
                  <a:pt x="6163" y="3316545"/>
                  <a:pt x="0" y="3140186"/>
                </a:cubicBezTo>
                <a:cubicBezTo>
                  <a:pt x="-6163" y="2963827"/>
                  <a:pt x="29501" y="2875165"/>
                  <a:pt x="0" y="2659070"/>
                </a:cubicBezTo>
                <a:cubicBezTo>
                  <a:pt x="-29501" y="2442975"/>
                  <a:pt x="33001" y="2215350"/>
                  <a:pt x="0" y="2069315"/>
                </a:cubicBezTo>
                <a:cubicBezTo>
                  <a:pt x="-33001" y="1923281"/>
                  <a:pt x="4963" y="1776632"/>
                  <a:pt x="0" y="1588200"/>
                </a:cubicBezTo>
                <a:cubicBezTo>
                  <a:pt x="-4963" y="1399769"/>
                  <a:pt x="6845" y="1266400"/>
                  <a:pt x="0" y="1179510"/>
                </a:cubicBezTo>
                <a:cubicBezTo>
                  <a:pt x="-6845" y="1092620"/>
                  <a:pt x="50401" y="917872"/>
                  <a:pt x="0" y="698394"/>
                </a:cubicBezTo>
                <a:cubicBezTo>
                  <a:pt x="-50401" y="478916"/>
                  <a:pt x="41948" y="24852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767062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 descr="Imagen que contiene Icono&#10;&#10;Descripción generada automáticamente">
            <a:hlinkClick r:id="rId5" action="ppaction://hlinkfile"/>
            <a:extLst>
              <a:ext uri="{FF2B5EF4-FFF2-40B4-BE49-F238E27FC236}">
                <a16:creationId xmlns:a16="http://schemas.microsoft.com/office/drawing/2014/main" id="{EA44961C-C360-4895-A227-63764B0E2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88" y="659584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432178 w 3829423"/>
              <a:gd name="connsiteY1" fmla="*/ 0 h 3621302"/>
              <a:gd name="connsiteX2" fmla="*/ 979238 w 3829423"/>
              <a:gd name="connsiteY2" fmla="*/ 0 h 3621302"/>
              <a:gd name="connsiteX3" fmla="*/ 1449710 w 3829423"/>
              <a:gd name="connsiteY3" fmla="*/ 0 h 3621302"/>
              <a:gd name="connsiteX4" fmla="*/ 1958476 w 3829423"/>
              <a:gd name="connsiteY4" fmla="*/ 0 h 3621302"/>
              <a:gd name="connsiteX5" fmla="*/ 2505537 w 3829423"/>
              <a:gd name="connsiteY5" fmla="*/ 0 h 3621302"/>
              <a:gd name="connsiteX6" fmla="*/ 3014303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517329 h 3621302"/>
              <a:gd name="connsiteX9" fmla="*/ 3829423 w 3829423"/>
              <a:gd name="connsiteY9" fmla="*/ 1034658 h 3621302"/>
              <a:gd name="connsiteX10" fmla="*/ 3829423 w 3829423"/>
              <a:gd name="connsiteY10" fmla="*/ 1588200 h 3621302"/>
              <a:gd name="connsiteX11" fmla="*/ 3829423 w 3829423"/>
              <a:gd name="connsiteY11" fmla="*/ 2033102 h 3621302"/>
              <a:gd name="connsiteX12" fmla="*/ 3829423 w 3829423"/>
              <a:gd name="connsiteY12" fmla="*/ 2622857 h 3621302"/>
              <a:gd name="connsiteX13" fmla="*/ 3829423 w 3829423"/>
              <a:gd name="connsiteY13" fmla="*/ 3621302 h 3621302"/>
              <a:gd name="connsiteX14" fmla="*/ 3320657 w 3829423"/>
              <a:gd name="connsiteY14" fmla="*/ 3621302 h 3621302"/>
              <a:gd name="connsiteX15" fmla="*/ 2773596 w 3829423"/>
              <a:gd name="connsiteY15" fmla="*/ 3621302 h 3621302"/>
              <a:gd name="connsiteX16" fmla="*/ 2303124 w 3829423"/>
              <a:gd name="connsiteY16" fmla="*/ 3621302 h 3621302"/>
              <a:gd name="connsiteX17" fmla="*/ 1794358 w 3829423"/>
              <a:gd name="connsiteY17" fmla="*/ 3621302 h 3621302"/>
              <a:gd name="connsiteX18" fmla="*/ 1247298 w 3829423"/>
              <a:gd name="connsiteY18" fmla="*/ 3621302 h 3621302"/>
              <a:gd name="connsiteX19" fmla="*/ 815120 w 3829423"/>
              <a:gd name="connsiteY19" fmla="*/ 3621302 h 3621302"/>
              <a:gd name="connsiteX20" fmla="*/ 0 w 3829423"/>
              <a:gd name="connsiteY20" fmla="*/ 3621302 h 3621302"/>
              <a:gd name="connsiteX21" fmla="*/ 0 w 3829423"/>
              <a:gd name="connsiteY21" fmla="*/ 3176399 h 3621302"/>
              <a:gd name="connsiteX22" fmla="*/ 0 w 3829423"/>
              <a:gd name="connsiteY22" fmla="*/ 2622857 h 3621302"/>
              <a:gd name="connsiteX23" fmla="*/ 0 w 3829423"/>
              <a:gd name="connsiteY23" fmla="*/ 2069315 h 3621302"/>
              <a:gd name="connsiteX24" fmla="*/ 0 w 3829423"/>
              <a:gd name="connsiteY24" fmla="*/ 1588200 h 3621302"/>
              <a:gd name="connsiteX25" fmla="*/ 0 w 3829423"/>
              <a:gd name="connsiteY25" fmla="*/ 998445 h 3621302"/>
              <a:gd name="connsiteX26" fmla="*/ 0 w 3829423"/>
              <a:gd name="connsiteY26" fmla="*/ 553542 h 3621302"/>
              <a:gd name="connsiteX27" fmla="*/ 0 w 3829423"/>
              <a:gd name="connsiteY27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129800" y="-43155"/>
                  <a:pt x="315220" y="48249"/>
                  <a:pt x="432178" y="0"/>
                </a:cubicBezTo>
                <a:cubicBezTo>
                  <a:pt x="549136" y="-48249"/>
                  <a:pt x="755770" y="14508"/>
                  <a:pt x="979238" y="0"/>
                </a:cubicBezTo>
                <a:cubicBezTo>
                  <a:pt x="1202706" y="-14508"/>
                  <a:pt x="1294139" y="3399"/>
                  <a:pt x="1449710" y="0"/>
                </a:cubicBezTo>
                <a:cubicBezTo>
                  <a:pt x="1605281" y="-3399"/>
                  <a:pt x="1757901" y="57106"/>
                  <a:pt x="1958476" y="0"/>
                </a:cubicBezTo>
                <a:cubicBezTo>
                  <a:pt x="2159051" y="-57106"/>
                  <a:pt x="2352726" y="10653"/>
                  <a:pt x="2505537" y="0"/>
                </a:cubicBezTo>
                <a:cubicBezTo>
                  <a:pt x="2658348" y="-10653"/>
                  <a:pt x="2767141" y="17656"/>
                  <a:pt x="3014303" y="0"/>
                </a:cubicBezTo>
                <a:cubicBezTo>
                  <a:pt x="3261465" y="-17656"/>
                  <a:pt x="3481329" y="73314"/>
                  <a:pt x="3829423" y="0"/>
                </a:cubicBezTo>
                <a:cubicBezTo>
                  <a:pt x="3856112" y="187569"/>
                  <a:pt x="3789734" y="341690"/>
                  <a:pt x="3829423" y="517329"/>
                </a:cubicBezTo>
                <a:cubicBezTo>
                  <a:pt x="3869112" y="692968"/>
                  <a:pt x="3801124" y="840742"/>
                  <a:pt x="3829423" y="1034658"/>
                </a:cubicBezTo>
                <a:cubicBezTo>
                  <a:pt x="3857722" y="1228574"/>
                  <a:pt x="3825195" y="1456721"/>
                  <a:pt x="3829423" y="1588200"/>
                </a:cubicBezTo>
                <a:cubicBezTo>
                  <a:pt x="3833651" y="1719679"/>
                  <a:pt x="3783615" y="1836150"/>
                  <a:pt x="3829423" y="2033102"/>
                </a:cubicBezTo>
                <a:cubicBezTo>
                  <a:pt x="3875231" y="2230054"/>
                  <a:pt x="3817328" y="2456519"/>
                  <a:pt x="3829423" y="2622857"/>
                </a:cubicBezTo>
                <a:cubicBezTo>
                  <a:pt x="3841518" y="2789195"/>
                  <a:pt x="3718645" y="3191576"/>
                  <a:pt x="3829423" y="3621302"/>
                </a:cubicBezTo>
                <a:cubicBezTo>
                  <a:pt x="3632881" y="3632614"/>
                  <a:pt x="3524275" y="3617939"/>
                  <a:pt x="3320657" y="3621302"/>
                </a:cubicBezTo>
                <a:cubicBezTo>
                  <a:pt x="3117039" y="3624665"/>
                  <a:pt x="2978633" y="3574179"/>
                  <a:pt x="2773596" y="3621302"/>
                </a:cubicBezTo>
                <a:cubicBezTo>
                  <a:pt x="2568559" y="3668425"/>
                  <a:pt x="2468739" y="3583301"/>
                  <a:pt x="2303124" y="3621302"/>
                </a:cubicBezTo>
                <a:cubicBezTo>
                  <a:pt x="2137509" y="3659303"/>
                  <a:pt x="2042421" y="3560294"/>
                  <a:pt x="1794358" y="3621302"/>
                </a:cubicBezTo>
                <a:cubicBezTo>
                  <a:pt x="1546295" y="3682310"/>
                  <a:pt x="1425913" y="3614403"/>
                  <a:pt x="1247298" y="3621302"/>
                </a:cubicBezTo>
                <a:cubicBezTo>
                  <a:pt x="1068683" y="3628201"/>
                  <a:pt x="926973" y="3604379"/>
                  <a:pt x="815120" y="3621302"/>
                </a:cubicBezTo>
                <a:cubicBezTo>
                  <a:pt x="703267" y="3638225"/>
                  <a:pt x="294689" y="3569945"/>
                  <a:pt x="0" y="3621302"/>
                </a:cubicBezTo>
                <a:cubicBezTo>
                  <a:pt x="-46887" y="3455792"/>
                  <a:pt x="50252" y="3361228"/>
                  <a:pt x="0" y="3176399"/>
                </a:cubicBezTo>
                <a:cubicBezTo>
                  <a:pt x="-50252" y="2991570"/>
                  <a:pt x="32700" y="2821551"/>
                  <a:pt x="0" y="2622857"/>
                </a:cubicBezTo>
                <a:cubicBezTo>
                  <a:pt x="-32700" y="2424163"/>
                  <a:pt x="12185" y="2217326"/>
                  <a:pt x="0" y="2069315"/>
                </a:cubicBezTo>
                <a:cubicBezTo>
                  <a:pt x="-12185" y="1921304"/>
                  <a:pt x="8906" y="1818015"/>
                  <a:pt x="0" y="1588200"/>
                </a:cubicBezTo>
                <a:cubicBezTo>
                  <a:pt x="-8906" y="1358385"/>
                  <a:pt x="41860" y="1273032"/>
                  <a:pt x="0" y="998445"/>
                </a:cubicBezTo>
                <a:cubicBezTo>
                  <a:pt x="-41860" y="723858"/>
                  <a:pt x="47803" y="705430"/>
                  <a:pt x="0" y="553542"/>
                </a:cubicBezTo>
                <a:cubicBezTo>
                  <a:pt x="-47803" y="401654"/>
                  <a:pt x="60410" y="113364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115440" y="-35613"/>
                  <a:pt x="306927" y="2942"/>
                  <a:pt x="547060" y="0"/>
                </a:cubicBezTo>
                <a:cubicBezTo>
                  <a:pt x="787193" y="-2942"/>
                  <a:pt x="885423" y="34388"/>
                  <a:pt x="1094121" y="0"/>
                </a:cubicBezTo>
                <a:cubicBezTo>
                  <a:pt x="1302819" y="-34388"/>
                  <a:pt x="1323899" y="34888"/>
                  <a:pt x="1526299" y="0"/>
                </a:cubicBezTo>
                <a:cubicBezTo>
                  <a:pt x="1728699" y="-34888"/>
                  <a:pt x="2016477" y="18004"/>
                  <a:pt x="2149947" y="0"/>
                </a:cubicBezTo>
                <a:cubicBezTo>
                  <a:pt x="2283417" y="-18004"/>
                  <a:pt x="2394910" y="50445"/>
                  <a:pt x="2582125" y="0"/>
                </a:cubicBezTo>
                <a:cubicBezTo>
                  <a:pt x="2769340" y="-50445"/>
                  <a:pt x="2915197" y="55721"/>
                  <a:pt x="3090891" y="0"/>
                </a:cubicBezTo>
                <a:cubicBezTo>
                  <a:pt x="3266585" y="-55721"/>
                  <a:pt x="3559392" y="55487"/>
                  <a:pt x="3829423" y="0"/>
                </a:cubicBezTo>
                <a:cubicBezTo>
                  <a:pt x="3854994" y="248527"/>
                  <a:pt x="3822261" y="413191"/>
                  <a:pt x="3829423" y="553542"/>
                </a:cubicBezTo>
                <a:cubicBezTo>
                  <a:pt x="3836585" y="693893"/>
                  <a:pt x="3792930" y="803479"/>
                  <a:pt x="3829423" y="998445"/>
                </a:cubicBezTo>
                <a:cubicBezTo>
                  <a:pt x="3865916" y="1193411"/>
                  <a:pt x="3774514" y="1322053"/>
                  <a:pt x="3829423" y="1479561"/>
                </a:cubicBezTo>
                <a:cubicBezTo>
                  <a:pt x="3884332" y="1637069"/>
                  <a:pt x="3786094" y="1735184"/>
                  <a:pt x="3829423" y="1924463"/>
                </a:cubicBezTo>
                <a:cubicBezTo>
                  <a:pt x="3872752" y="2113742"/>
                  <a:pt x="3825082" y="2194116"/>
                  <a:pt x="3829423" y="2369366"/>
                </a:cubicBezTo>
                <a:cubicBezTo>
                  <a:pt x="3833764" y="2544616"/>
                  <a:pt x="3780623" y="2673608"/>
                  <a:pt x="3829423" y="2850482"/>
                </a:cubicBezTo>
                <a:cubicBezTo>
                  <a:pt x="3878223" y="3027356"/>
                  <a:pt x="3775665" y="3264193"/>
                  <a:pt x="3829423" y="3621302"/>
                </a:cubicBezTo>
                <a:cubicBezTo>
                  <a:pt x="3619391" y="3652494"/>
                  <a:pt x="3592394" y="3587738"/>
                  <a:pt x="3397245" y="3621302"/>
                </a:cubicBezTo>
                <a:cubicBezTo>
                  <a:pt x="3202096" y="3654866"/>
                  <a:pt x="2989727" y="3612065"/>
                  <a:pt x="2773596" y="3621302"/>
                </a:cubicBezTo>
                <a:cubicBezTo>
                  <a:pt x="2557465" y="3630539"/>
                  <a:pt x="2373504" y="3556173"/>
                  <a:pt x="2149947" y="3621302"/>
                </a:cubicBezTo>
                <a:cubicBezTo>
                  <a:pt x="1926390" y="3686431"/>
                  <a:pt x="1863245" y="3618796"/>
                  <a:pt x="1717770" y="3621302"/>
                </a:cubicBezTo>
                <a:cubicBezTo>
                  <a:pt x="1572295" y="3623808"/>
                  <a:pt x="1414158" y="3601283"/>
                  <a:pt x="1285592" y="3621302"/>
                </a:cubicBezTo>
                <a:cubicBezTo>
                  <a:pt x="1157026" y="3641321"/>
                  <a:pt x="885499" y="3581277"/>
                  <a:pt x="738532" y="3621302"/>
                </a:cubicBezTo>
                <a:cubicBezTo>
                  <a:pt x="591565" y="3661327"/>
                  <a:pt x="178591" y="3572817"/>
                  <a:pt x="0" y="3621302"/>
                </a:cubicBezTo>
                <a:cubicBezTo>
                  <a:pt x="-57479" y="3437427"/>
                  <a:pt x="10290" y="3254464"/>
                  <a:pt x="0" y="3140186"/>
                </a:cubicBezTo>
                <a:cubicBezTo>
                  <a:pt x="-10290" y="3025908"/>
                  <a:pt x="48613" y="2872061"/>
                  <a:pt x="0" y="2622857"/>
                </a:cubicBezTo>
                <a:cubicBezTo>
                  <a:pt x="-48613" y="2373653"/>
                  <a:pt x="30895" y="2326409"/>
                  <a:pt x="0" y="2141741"/>
                </a:cubicBezTo>
                <a:cubicBezTo>
                  <a:pt x="-30895" y="1957073"/>
                  <a:pt x="44133" y="1806975"/>
                  <a:pt x="0" y="1624413"/>
                </a:cubicBezTo>
                <a:cubicBezTo>
                  <a:pt x="-44133" y="1441851"/>
                  <a:pt x="24452" y="1339767"/>
                  <a:pt x="0" y="1143297"/>
                </a:cubicBezTo>
                <a:cubicBezTo>
                  <a:pt x="-24452" y="946827"/>
                  <a:pt x="38165" y="774755"/>
                  <a:pt x="0" y="662181"/>
                </a:cubicBezTo>
                <a:cubicBezTo>
                  <a:pt x="-38165" y="549607"/>
                  <a:pt x="45741" y="269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307394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585967-38ED-46FF-B9FB-490AA3B8A08C}"/>
              </a:ext>
            </a:extLst>
          </p:cNvPr>
          <p:cNvSpPr txBox="1"/>
          <p:nvPr/>
        </p:nvSpPr>
        <p:spPr>
          <a:xfrm>
            <a:off x="9237783" y="520039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Pruebas Unitarias-Caja Blanca-Caja Negra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Imagen 13" descr="Imagen que contiene texto, tarjeta de presentación&#10;&#10;Descripción generada automáticamente">
            <a:hlinkClick r:id="rId7" action="ppaction://hlinkfile"/>
            <a:extLst>
              <a:ext uri="{FF2B5EF4-FFF2-40B4-BE49-F238E27FC236}">
                <a16:creationId xmlns:a16="http://schemas.microsoft.com/office/drawing/2014/main" id="{9BD3FA87-A03F-4B50-AB91-39CB281459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44" y="6664791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623649 w 3829423"/>
              <a:gd name="connsiteY1" fmla="*/ 0 h 3621302"/>
              <a:gd name="connsiteX2" fmla="*/ 1209004 w 3829423"/>
              <a:gd name="connsiteY2" fmla="*/ 0 h 3621302"/>
              <a:gd name="connsiteX3" fmla="*/ 1756064 w 3829423"/>
              <a:gd name="connsiteY3" fmla="*/ 0 h 3621302"/>
              <a:gd name="connsiteX4" fmla="*/ 2264830 w 3829423"/>
              <a:gd name="connsiteY4" fmla="*/ 0 h 3621302"/>
              <a:gd name="connsiteX5" fmla="*/ 2773596 w 3829423"/>
              <a:gd name="connsiteY5" fmla="*/ 0 h 3621302"/>
              <a:gd name="connsiteX6" fmla="*/ 3282363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81116 h 3621302"/>
              <a:gd name="connsiteX9" fmla="*/ 3829423 w 3829423"/>
              <a:gd name="connsiteY9" fmla="*/ 998445 h 3621302"/>
              <a:gd name="connsiteX10" fmla="*/ 3829423 w 3829423"/>
              <a:gd name="connsiteY10" fmla="*/ 1551987 h 3621302"/>
              <a:gd name="connsiteX11" fmla="*/ 3829423 w 3829423"/>
              <a:gd name="connsiteY11" fmla="*/ 2141741 h 3621302"/>
              <a:gd name="connsiteX12" fmla="*/ 3829423 w 3829423"/>
              <a:gd name="connsiteY12" fmla="*/ 2731496 h 3621302"/>
              <a:gd name="connsiteX13" fmla="*/ 3829423 w 3829423"/>
              <a:gd name="connsiteY13" fmla="*/ 3621302 h 3621302"/>
              <a:gd name="connsiteX14" fmla="*/ 3320657 w 3829423"/>
              <a:gd name="connsiteY14" fmla="*/ 3621302 h 3621302"/>
              <a:gd name="connsiteX15" fmla="*/ 2773596 w 3829423"/>
              <a:gd name="connsiteY15" fmla="*/ 3621302 h 3621302"/>
              <a:gd name="connsiteX16" fmla="*/ 2264830 w 3829423"/>
              <a:gd name="connsiteY16" fmla="*/ 3621302 h 3621302"/>
              <a:gd name="connsiteX17" fmla="*/ 1794358 w 3829423"/>
              <a:gd name="connsiteY17" fmla="*/ 3621302 h 3621302"/>
              <a:gd name="connsiteX18" fmla="*/ 1285592 w 3829423"/>
              <a:gd name="connsiteY18" fmla="*/ 3621302 h 3621302"/>
              <a:gd name="connsiteX19" fmla="*/ 661943 w 3829423"/>
              <a:gd name="connsiteY19" fmla="*/ 3621302 h 3621302"/>
              <a:gd name="connsiteX20" fmla="*/ 0 w 3829423"/>
              <a:gd name="connsiteY20" fmla="*/ 3621302 h 3621302"/>
              <a:gd name="connsiteX21" fmla="*/ 0 w 3829423"/>
              <a:gd name="connsiteY21" fmla="*/ 3212612 h 3621302"/>
              <a:gd name="connsiteX22" fmla="*/ 0 w 3829423"/>
              <a:gd name="connsiteY22" fmla="*/ 2803922 h 3621302"/>
              <a:gd name="connsiteX23" fmla="*/ 0 w 3829423"/>
              <a:gd name="connsiteY23" fmla="*/ 2250381 h 3621302"/>
              <a:gd name="connsiteX24" fmla="*/ 0 w 3829423"/>
              <a:gd name="connsiteY24" fmla="*/ 1733052 h 3621302"/>
              <a:gd name="connsiteX25" fmla="*/ 0 w 3829423"/>
              <a:gd name="connsiteY25" fmla="*/ 1324362 h 3621302"/>
              <a:gd name="connsiteX26" fmla="*/ 0 w 3829423"/>
              <a:gd name="connsiteY26" fmla="*/ 843246 h 3621302"/>
              <a:gd name="connsiteX27" fmla="*/ 0 w 3829423"/>
              <a:gd name="connsiteY27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272171" y="-61417"/>
                  <a:pt x="456759" y="26220"/>
                  <a:pt x="623649" y="0"/>
                </a:cubicBezTo>
                <a:cubicBezTo>
                  <a:pt x="790539" y="-26220"/>
                  <a:pt x="992619" y="5913"/>
                  <a:pt x="1209004" y="0"/>
                </a:cubicBezTo>
                <a:cubicBezTo>
                  <a:pt x="1425389" y="-5913"/>
                  <a:pt x="1597430" y="40331"/>
                  <a:pt x="1756064" y="0"/>
                </a:cubicBezTo>
                <a:cubicBezTo>
                  <a:pt x="1914698" y="-40331"/>
                  <a:pt x="2038963" y="54883"/>
                  <a:pt x="2264830" y="0"/>
                </a:cubicBezTo>
                <a:cubicBezTo>
                  <a:pt x="2490697" y="-54883"/>
                  <a:pt x="2523819" y="36411"/>
                  <a:pt x="2773596" y="0"/>
                </a:cubicBezTo>
                <a:cubicBezTo>
                  <a:pt x="3023373" y="-36411"/>
                  <a:pt x="3122287" y="32351"/>
                  <a:pt x="3282363" y="0"/>
                </a:cubicBezTo>
                <a:cubicBezTo>
                  <a:pt x="3442439" y="-32351"/>
                  <a:pt x="3630893" y="29226"/>
                  <a:pt x="3829423" y="0"/>
                </a:cubicBezTo>
                <a:cubicBezTo>
                  <a:pt x="3882540" y="231498"/>
                  <a:pt x="3828371" y="361982"/>
                  <a:pt x="3829423" y="481116"/>
                </a:cubicBezTo>
                <a:cubicBezTo>
                  <a:pt x="3830475" y="600250"/>
                  <a:pt x="3772498" y="775144"/>
                  <a:pt x="3829423" y="998445"/>
                </a:cubicBezTo>
                <a:cubicBezTo>
                  <a:pt x="3886348" y="1221746"/>
                  <a:pt x="3785596" y="1282163"/>
                  <a:pt x="3829423" y="1551987"/>
                </a:cubicBezTo>
                <a:cubicBezTo>
                  <a:pt x="3873250" y="1821811"/>
                  <a:pt x="3789976" y="1951292"/>
                  <a:pt x="3829423" y="2141741"/>
                </a:cubicBezTo>
                <a:cubicBezTo>
                  <a:pt x="3868870" y="2332190"/>
                  <a:pt x="3806013" y="2493322"/>
                  <a:pt x="3829423" y="2731496"/>
                </a:cubicBezTo>
                <a:cubicBezTo>
                  <a:pt x="3852833" y="2969671"/>
                  <a:pt x="3799124" y="3350732"/>
                  <a:pt x="3829423" y="3621302"/>
                </a:cubicBezTo>
                <a:cubicBezTo>
                  <a:pt x="3579362" y="3652204"/>
                  <a:pt x="3556978" y="3587176"/>
                  <a:pt x="3320657" y="3621302"/>
                </a:cubicBezTo>
                <a:cubicBezTo>
                  <a:pt x="3084336" y="3655428"/>
                  <a:pt x="2973836" y="3619071"/>
                  <a:pt x="2773596" y="3621302"/>
                </a:cubicBezTo>
                <a:cubicBezTo>
                  <a:pt x="2573356" y="3623533"/>
                  <a:pt x="2414800" y="3584162"/>
                  <a:pt x="2264830" y="3621302"/>
                </a:cubicBezTo>
                <a:cubicBezTo>
                  <a:pt x="2114860" y="3658442"/>
                  <a:pt x="2010176" y="3576220"/>
                  <a:pt x="1794358" y="3621302"/>
                </a:cubicBezTo>
                <a:cubicBezTo>
                  <a:pt x="1578540" y="3666384"/>
                  <a:pt x="1521065" y="3572105"/>
                  <a:pt x="1285592" y="3621302"/>
                </a:cubicBezTo>
                <a:cubicBezTo>
                  <a:pt x="1050119" y="3670499"/>
                  <a:pt x="859963" y="3607278"/>
                  <a:pt x="661943" y="3621302"/>
                </a:cubicBezTo>
                <a:cubicBezTo>
                  <a:pt x="463923" y="3635326"/>
                  <a:pt x="274361" y="3598003"/>
                  <a:pt x="0" y="3621302"/>
                </a:cubicBezTo>
                <a:cubicBezTo>
                  <a:pt x="-18973" y="3423718"/>
                  <a:pt x="34097" y="3406361"/>
                  <a:pt x="0" y="3212612"/>
                </a:cubicBezTo>
                <a:cubicBezTo>
                  <a:pt x="-34097" y="3018863"/>
                  <a:pt x="7437" y="2982179"/>
                  <a:pt x="0" y="2803922"/>
                </a:cubicBezTo>
                <a:cubicBezTo>
                  <a:pt x="-7437" y="2625665"/>
                  <a:pt x="56089" y="2441060"/>
                  <a:pt x="0" y="2250381"/>
                </a:cubicBezTo>
                <a:cubicBezTo>
                  <a:pt x="-56089" y="2059702"/>
                  <a:pt x="57020" y="1896849"/>
                  <a:pt x="0" y="1733052"/>
                </a:cubicBezTo>
                <a:cubicBezTo>
                  <a:pt x="-57020" y="1569255"/>
                  <a:pt x="34823" y="1427003"/>
                  <a:pt x="0" y="1324362"/>
                </a:cubicBezTo>
                <a:cubicBezTo>
                  <a:pt x="-34823" y="1221721"/>
                  <a:pt x="16467" y="991511"/>
                  <a:pt x="0" y="843246"/>
                </a:cubicBezTo>
                <a:cubicBezTo>
                  <a:pt x="-16467" y="694981"/>
                  <a:pt x="85007" y="182665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88592" y="-7835"/>
                  <a:pt x="314402" y="33654"/>
                  <a:pt x="432178" y="0"/>
                </a:cubicBezTo>
                <a:cubicBezTo>
                  <a:pt x="549954" y="-33654"/>
                  <a:pt x="822010" y="60911"/>
                  <a:pt x="1017532" y="0"/>
                </a:cubicBezTo>
                <a:cubicBezTo>
                  <a:pt x="1213054" y="-60911"/>
                  <a:pt x="1374550" y="33235"/>
                  <a:pt x="1641181" y="0"/>
                </a:cubicBezTo>
                <a:cubicBezTo>
                  <a:pt x="1907812" y="-33235"/>
                  <a:pt x="1976006" y="58786"/>
                  <a:pt x="2188242" y="0"/>
                </a:cubicBezTo>
                <a:cubicBezTo>
                  <a:pt x="2400478" y="-58786"/>
                  <a:pt x="2513464" y="58167"/>
                  <a:pt x="2735302" y="0"/>
                </a:cubicBezTo>
                <a:cubicBezTo>
                  <a:pt x="2957140" y="-58167"/>
                  <a:pt x="3004887" y="30462"/>
                  <a:pt x="3205774" y="0"/>
                </a:cubicBezTo>
                <a:cubicBezTo>
                  <a:pt x="3406661" y="-30462"/>
                  <a:pt x="3526073" y="13377"/>
                  <a:pt x="3829423" y="0"/>
                </a:cubicBezTo>
                <a:cubicBezTo>
                  <a:pt x="3838401" y="128311"/>
                  <a:pt x="3800495" y="266592"/>
                  <a:pt x="3829423" y="444903"/>
                </a:cubicBezTo>
                <a:cubicBezTo>
                  <a:pt x="3858351" y="623214"/>
                  <a:pt x="3785729" y="794166"/>
                  <a:pt x="3829423" y="1034658"/>
                </a:cubicBezTo>
                <a:cubicBezTo>
                  <a:pt x="3873117" y="1275151"/>
                  <a:pt x="3774792" y="1389961"/>
                  <a:pt x="3829423" y="1551987"/>
                </a:cubicBezTo>
                <a:cubicBezTo>
                  <a:pt x="3884054" y="1714013"/>
                  <a:pt x="3802607" y="1948413"/>
                  <a:pt x="3829423" y="2105528"/>
                </a:cubicBezTo>
                <a:cubicBezTo>
                  <a:pt x="3856239" y="2262643"/>
                  <a:pt x="3790878" y="2490703"/>
                  <a:pt x="3829423" y="2622857"/>
                </a:cubicBezTo>
                <a:cubicBezTo>
                  <a:pt x="3867968" y="2755011"/>
                  <a:pt x="3790077" y="2912162"/>
                  <a:pt x="3829423" y="3176399"/>
                </a:cubicBezTo>
                <a:cubicBezTo>
                  <a:pt x="3868769" y="3440636"/>
                  <a:pt x="3791727" y="3526495"/>
                  <a:pt x="3829423" y="3621302"/>
                </a:cubicBezTo>
                <a:cubicBezTo>
                  <a:pt x="3716199" y="3655293"/>
                  <a:pt x="3502128" y="3614134"/>
                  <a:pt x="3282363" y="3621302"/>
                </a:cubicBezTo>
                <a:cubicBezTo>
                  <a:pt x="3062598" y="3628470"/>
                  <a:pt x="2878890" y="3560424"/>
                  <a:pt x="2697008" y="3621302"/>
                </a:cubicBezTo>
                <a:cubicBezTo>
                  <a:pt x="2515127" y="3682180"/>
                  <a:pt x="2367290" y="3560231"/>
                  <a:pt x="2073359" y="3621302"/>
                </a:cubicBezTo>
                <a:cubicBezTo>
                  <a:pt x="1779428" y="3682373"/>
                  <a:pt x="1643832" y="3558670"/>
                  <a:pt x="1449710" y="3621302"/>
                </a:cubicBezTo>
                <a:cubicBezTo>
                  <a:pt x="1255588" y="3683934"/>
                  <a:pt x="1061300" y="3589396"/>
                  <a:pt x="902650" y="3621302"/>
                </a:cubicBezTo>
                <a:cubicBezTo>
                  <a:pt x="744000" y="3653208"/>
                  <a:pt x="401441" y="3553642"/>
                  <a:pt x="0" y="3621302"/>
                </a:cubicBezTo>
                <a:cubicBezTo>
                  <a:pt x="-3539" y="3536922"/>
                  <a:pt x="34531" y="3305900"/>
                  <a:pt x="0" y="3212612"/>
                </a:cubicBezTo>
                <a:cubicBezTo>
                  <a:pt x="-34531" y="3119324"/>
                  <a:pt x="16845" y="2928412"/>
                  <a:pt x="0" y="2695283"/>
                </a:cubicBezTo>
                <a:cubicBezTo>
                  <a:pt x="-16845" y="2462154"/>
                  <a:pt x="17442" y="2426739"/>
                  <a:pt x="0" y="2214168"/>
                </a:cubicBezTo>
                <a:cubicBezTo>
                  <a:pt x="-17442" y="2001597"/>
                  <a:pt x="42698" y="1867670"/>
                  <a:pt x="0" y="1696839"/>
                </a:cubicBezTo>
                <a:cubicBezTo>
                  <a:pt x="-42698" y="1526008"/>
                  <a:pt x="26908" y="1394934"/>
                  <a:pt x="0" y="1251936"/>
                </a:cubicBezTo>
                <a:cubicBezTo>
                  <a:pt x="-26908" y="1108938"/>
                  <a:pt x="56800" y="838057"/>
                  <a:pt x="0" y="662181"/>
                </a:cubicBezTo>
                <a:cubicBezTo>
                  <a:pt x="-56800" y="486305"/>
                  <a:pt x="37078" y="24541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317320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461A1BA-777A-40EA-A37E-DE7C539C1D5C}"/>
              </a:ext>
            </a:extLst>
          </p:cNvPr>
          <p:cNvSpPr txBox="1"/>
          <p:nvPr/>
        </p:nvSpPr>
        <p:spPr>
          <a:xfrm>
            <a:off x="15352839" y="5477392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Manual de Instalación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21630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EF07D7D-5686-456F-8F7B-E63D67B35989}"/>
              </a:ext>
            </a:extLst>
          </p:cNvPr>
          <p:cNvSpPr txBox="1"/>
          <p:nvPr/>
        </p:nvSpPr>
        <p:spPr>
          <a:xfrm>
            <a:off x="9237784" y="2502488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MX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Diagrama de Despliegue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F70D4D2-F352-452B-9771-8A969EDB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62" y="3200755"/>
            <a:ext cx="14530274" cy="10369021"/>
          </a:xfrm>
          <a:custGeom>
            <a:avLst/>
            <a:gdLst>
              <a:gd name="connsiteX0" fmla="*/ 0 w 14530274"/>
              <a:gd name="connsiteY0" fmla="*/ 0 h 10369021"/>
              <a:gd name="connsiteX1" fmla="*/ 145303 w 14530274"/>
              <a:gd name="connsiteY1" fmla="*/ 0 h 10369021"/>
              <a:gd name="connsiteX2" fmla="*/ 1017119 w 14530274"/>
              <a:gd name="connsiteY2" fmla="*/ 0 h 10369021"/>
              <a:gd name="connsiteX3" fmla="*/ 1307725 w 14530274"/>
              <a:gd name="connsiteY3" fmla="*/ 0 h 10369021"/>
              <a:gd name="connsiteX4" fmla="*/ 1743633 w 14530274"/>
              <a:gd name="connsiteY4" fmla="*/ 0 h 10369021"/>
              <a:gd name="connsiteX5" fmla="*/ 1888936 w 14530274"/>
              <a:gd name="connsiteY5" fmla="*/ 0 h 10369021"/>
              <a:gd name="connsiteX6" fmla="*/ 2760752 w 14530274"/>
              <a:gd name="connsiteY6" fmla="*/ 0 h 10369021"/>
              <a:gd name="connsiteX7" fmla="*/ 3196660 w 14530274"/>
              <a:gd name="connsiteY7" fmla="*/ 0 h 10369021"/>
              <a:gd name="connsiteX8" fmla="*/ 4068477 w 14530274"/>
              <a:gd name="connsiteY8" fmla="*/ 0 h 10369021"/>
              <a:gd name="connsiteX9" fmla="*/ 4794990 w 14530274"/>
              <a:gd name="connsiteY9" fmla="*/ 0 h 10369021"/>
              <a:gd name="connsiteX10" fmla="*/ 5666807 w 14530274"/>
              <a:gd name="connsiteY10" fmla="*/ 0 h 10369021"/>
              <a:gd name="connsiteX11" fmla="*/ 6393321 w 14530274"/>
              <a:gd name="connsiteY11" fmla="*/ 0 h 10369021"/>
              <a:gd name="connsiteX12" fmla="*/ 6683926 w 14530274"/>
              <a:gd name="connsiteY12" fmla="*/ 0 h 10369021"/>
              <a:gd name="connsiteX13" fmla="*/ 7119834 w 14530274"/>
              <a:gd name="connsiteY13" fmla="*/ 0 h 10369021"/>
              <a:gd name="connsiteX14" fmla="*/ 7410440 w 14530274"/>
              <a:gd name="connsiteY14" fmla="*/ 0 h 10369021"/>
              <a:gd name="connsiteX15" fmla="*/ 8136953 w 14530274"/>
              <a:gd name="connsiteY15" fmla="*/ 0 h 10369021"/>
              <a:gd name="connsiteX16" fmla="*/ 8863467 w 14530274"/>
              <a:gd name="connsiteY16" fmla="*/ 0 h 10369021"/>
              <a:gd name="connsiteX17" fmla="*/ 9299375 w 14530274"/>
              <a:gd name="connsiteY17" fmla="*/ 0 h 10369021"/>
              <a:gd name="connsiteX18" fmla="*/ 9444678 w 14530274"/>
              <a:gd name="connsiteY18" fmla="*/ 0 h 10369021"/>
              <a:gd name="connsiteX19" fmla="*/ 10025889 w 14530274"/>
              <a:gd name="connsiteY19" fmla="*/ 0 h 10369021"/>
              <a:gd name="connsiteX20" fmla="*/ 10171192 w 14530274"/>
              <a:gd name="connsiteY20" fmla="*/ 0 h 10369021"/>
              <a:gd name="connsiteX21" fmla="*/ 10461797 w 14530274"/>
              <a:gd name="connsiteY21" fmla="*/ 0 h 10369021"/>
              <a:gd name="connsiteX22" fmla="*/ 10897706 w 14530274"/>
              <a:gd name="connsiteY22" fmla="*/ 0 h 10369021"/>
              <a:gd name="connsiteX23" fmla="*/ 11624219 w 14530274"/>
              <a:gd name="connsiteY23" fmla="*/ 0 h 10369021"/>
              <a:gd name="connsiteX24" fmla="*/ 11914825 w 14530274"/>
              <a:gd name="connsiteY24" fmla="*/ 0 h 10369021"/>
              <a:gd name="connsiteX25" fmla="*/ 12641338 w 14530274"/>
              <a:gd name="connsiteY25" fmla="*/ 0 h 10369021"/>
              <a:gd name="connsiteX26" fmla="*/ 12931944 w 14530274"/>
              <a:gd name="connsiteY26" fmla="*/ 0 h 10369021"/>
              <a:gd name="connsiteX27" fmla="*/ 13077247 w 14530274"/>
              <a:gd name="connsiteY27" fmla="*/ 0 h 10369021"/>
              <a:gd name="connsiteX28" fmla="*/ 13949063 w 14530274"/>
              <a:gd name="connsiteY28" fmla="*/ 0 h 10369021"/>
              <a:gd name="connsiteX29" fmla="*/ 14530274 w 14530274"/>
              <a:gd name="connsiteY29" fmla="*/ 0 h 10369021"/>
              <a:gd name="connsiteX30" fmla="*/ 14530274 w 14530274"/>
              <a:gd name="connsiteY30" fmla="*/ 264986 h 10369021"/>
              <a:gd name="connsiteX31" fmla="*/ 14530274 w 14530274"/>
              <a:gd name="connsiteY31" fmla="*/ 944733 h 10369021"/>
              <a:gd name="connsiteX32" fmla="*/ 14530274 w 14530274"/>
              <a:gd name="connsiteY32" fmla="*/ 1728170 h 10369021"/>
              <a:gd name="connsiteX33" fmla="*/ 14530274 w 14530274"/>
              <a:gd name="connsiteY33" fmla="*/ 2511607 h 10369021"/>
              <a:gd name="connsiteX34" fmla="*/ 14530274 w 14530274"/>
              <a:gd name="connsiteY34" fmla="*/ 2983974 h 10369021"/>
              <a:gd name="connsiteX35" fmla="*/ 14530274 w 14530274"/>
              <a:gd name="connsiteY35" fmla="*/ 3352650 h 10369021"/>
              <a:gd name="connsiteX36" fmla="*/ 14530274 w 14530274"/>
              <a:gd name="connsiteY36" fmla="*/ 3825017 h 10369021"/>
              <a:gd name="connsiteX37" fmla="*/ 14530274 w 14530274"/>
              <a:gd name="connsiteY37" fmla="*/ 4297383 h 10369021"/>
              <a:gd name="connsiteX38" fmla="*/ 14530274 w 14530274"/>
              <a:gd name="connsiteY38" fmla="*/ 4666059 h 10369021"/>
              <a:gd name="connsiteX39" fmla="*/ 14530274 w 14530274"/>
              <a:gd name="connsiteY39" fmla="*/ 4931046 h 10369021"/>
              <a:gd name="connsiteX40" fmla="*/ 14530274 w 14530274"/>
              <a:gd name="connsiteY40" fmla="*/ 5507102 h 10369021"/>
              <a:gd name="connsiteX41" fmla="*/ 14530274 w 14530274"/>
              <a:gd name="connsiteY41" fmla="*/ 6083159 h 10369021"/>
              <a:gd name="connsiteX42" fmla="*/ 14530274 w 14530274"/>
              <a:gd name="connsiteY42" fmla="*/ 6866596 h 10369021"/>
              <a:gd name="connsiteX43" fmla="*/ 14530274 w 14530274"/>
              <a:gd name="connsiteY43" fmla="*/ 7650033 h 10369021"/>
              <a:gd name="connsiteX44" fmla="*/ 14530274 w 14530274"/>
              <a:gd name="connsiteY44" fmla="*/ 8018710 h 10369021"/>
              <a:gd name="connsiteX45" fmla="*/ 14530274 w 14530274"/>
              <a:gd name="connsiteY45" fmla="*/ 8698457 h 10369021"/>
              <a:gd name="connsiteX46" fmla="*/ 14530274 w 14530274"/>
              <a:gd name="connsiteY46" fmla="*/ 9274513 h 10369021"/>
              <a:gd name="connsiteX47" fmla="*/ 14530274 w 14530274"/>
              <a:gd name="connsiteY47" fmla="*/ 10369021 h 10369021"/>
              <a:gd name="connsiteX48" fmla="*/ 13658458 w 14530274"/>
              <a:gd name="connsiteY48" fmla="*/ 10369021 h 10369021"/>
              <a:gd name="connsiteX49" fmla="*/ 12786641 w 14530274"/>
              <a:gd name="connsiteY49" fmla="*/ 10369021 h 10369021"/>
              <a:gd name="connsiteX50" fmla="*/ 12205430 w 14530274"/>
              <a:gd name="connsiteY50" fmla="*/ 10369021 h 10369021"/>
              <a:gd name="connsiteX51" fmla="*/ 11769522 w 14530274"/>
              <a:gd name="connsiteY51" fmla="*/ 10369021 h 10369021"/>
              <a:gd name="connsiteX52" fmla="*/ 11624219 w 14530274"/>
              <a:gd name="connsiteY52" fmla="*/ 10369021 h 10369021"/>
              <a:gd name="connsiteX53" fmla="*/ 10752403 w 14530274"/>
              <a:gd name="connsiteY53" fmla="*/ 10369021 h 10369021"/>
              <a:gd name="connsiteX54" fmla="*/ 10316495 w 14530274"/>
              <a:gd name="connsiteY54" fmla="*/ 10369021 h 10369021"/>
              <a:gd name="connsiteX55" fmla="*/ 9589981 w 14530274"/>
              <a:gd name="connsiteY55" fmla="*/ 10369021 h 10369021"/>
              <a:gd name="connsiteX56" fmla="*/ 9299375 w 14530274"/>
              <a:gd name="connsiteY56" fmla="*/ 10369021 h 10369021"/>
              <a:gd name="connsiteX57" fmla="*/ 8863467 w 14530274"/>
              <a:gd name="connsiteY57" fmla="*/ 10369021 h 10369021"/>
              <a:gd name="connsiteX58" fmla="*/ 8282256 w 14530274"/>
              <a:gd name="connsiteY58" fmla="*/ 10369021 h 10369021"/>
              <a:gd name="connsiteX59" fmla="*/ 7846348 w 14530274"/>
              <a:gd name="connsiteY59" fmla="*/ 10369021 h 10369021"/>
              <a:gd name="connsiteX60" fmla="*/ 6974532 w 14530274"/>
              <a:gd name="connsiteY60" fmla="*/ 10369021 h 10369021"/>
              <a:gd name="connsiteX61" fmla="*/ 6683926 w 14530274"/>
              <a:gd name="connsiteY61" fmla="*/ 10369021 h 10369021"/>
              <a:gd name="connsiteX62" fmla="*/ 6393321 w 14530274"/>
              <a:gd name="connsiteY62" fmla="*/ 10369021 h 10369021"/>
              <a:gd name="connsiteX63" fmla="*/ 6248018 w 14530274"/>
              <a:gd name="connsiteY63" fmla="*/ 10369021 h 10369021"/>
              <a:gd name="connsiteX64" fmla="*/ 5666807 w 14530274"/>
              <a:gd name="connsiteY64" fmla="*/ 10369021 h 10369021"/>
              <a:gd name="connsiteX65" fmla="*/ 4794990 w 14530274"/>
              <a:gd name="connsiteY65" fmla="*/ 10369021 h 10369021"/>
              <a:gd name="connsiteX66" fmla="*/ 4068477 w 14530274"/>
              <a:gd name="connsiteY66" fmla="*/ 10369021 h 10369021"/>
              <a:gd name="connsiteX67" fmla="*/ 3632568 w 14530274"/>
              <a:gd name="connsiteY67" fmla="*/ 10369021 h 10369021"/>
              <a:gd name="connsiteX68" fmla="*/ 3341963 w 14530274"/>
              <a:gd name="connsiteY68" fmla="*/ 10369021 h 10369021"/>
              <a:gd name="connsiteX69" fmla="*/ 2470147 w 14530274"/>
              <a:gd name="connsiteY69" fmla="*/ 10369021 h 10369021"/>
              <a:gd name="connsiteX70" fmla="*/ 1598330 w 14530274"/>
              <a:gd name="connsiteY70" fmla="*/ 10369021 h 10369021"/>
              <a:gd name="connsiteX71" fmla="*/ 1453027 w 14530274"/>
              <a:gd name="connsiteY71" fmla="*/ 10369021 h 10369021"/>
              <a:gd name="connsiteX72" fmla="*/ 1162422 w 14530274"/>
              <a:gd name="connsiteY72" fmla="*/ 10369021 h 10369021"/>
              <a:gd name="connsiteX73" fmla="*/ 581211 w 14530274"/>
              <a:gd name="connsiteY73" fmla="*/ 10369021 h 10369021"/>
              <a:gd name="connsiteX74" fmla="*/ 0 w 14530274"/>
              <a:gd name="connsiteY74" fmla="*/ 10369021 h 10369021"/>
              <a:gd name="connsiteX75" fmla="*/ 0 w 14530274"/>
              <a:gd name="connsiteY75" fmla="*/ 9585584 h 10369021"/>
              <a:gd name="connsiteX76" fmla="*/ 0 w 14530274"/>
              <a:gd name="connsiteY76" fmla="*/ 9113217 h 10369021"/>
              <a:gd name="connsiteX77" fmla="*/ 0 w 14530274"/>
              <a:gd name="connsiteY77" fmla="*/ 8744541 h 10369021"/>
              <a:gd name="connsiteX78" fmla="*/ 0 w 14530274"/>
              <a:gd name="connsiteY78" fmla="*/ 8064794 h 10369021"/>
              <a:gd name="connsiteX79" fmla="*/ 0 w 14530274"/>
              <a:gd name="connsiteY79" fmla="*/ 7696118 h 10369021"/>
              <a:gd name="connsiteX80" fmla="*/ 0 w 14530274"/>
              <a:gd name="connsiteY80" fmla="*/ 7327442 h 10369021"/>
              <a:gd name="connsiteX81" fmla="*/ 0 w 14530274"/>
              <a:gd name="connsiteY81" fmla="*/ 6751385 h 10369021"/>
              <a:gd name="connsiteX82" fmla="*/ 0 w 14530274"/>
              <a:gd name="connsiteY82" fmla="*/ 6175328 h 10369021"/>
              <a:gd name="connsiteX83" fmla="*/ 0 w 14530274"/>
              <a:gd name="connsiteY83" fmla="*/ 5391891 h 10369021"/>
              <a:gd name="connsiteX84" fmla="*/ 0 w 14530274"/>
              <a:gd name="connsiteY84" fmla="*/ 5023215 h 10369021"/>
              <a:gd name="connsiteX85" fmla="*/ 0 w 14530274"/>
              <a:gd name="connsiteY85" fmla="*/ 4758229 h 10369021"/>
              <a:gd name="connsiteX86" fmla="*/ 0 w 14530274"/>
              <a:gd name="connsiteY86" fmla="*/ 4389552 h 10369021"/>
              <a:gd name="connsiteX87" fmla="*/ 0 w 14530274"/>
              <a:gd name="connsiteY87" fmla="*/ 3917186 h 10369021"/>
              <a:gd name="connsiteX88" fmla="*/ 0 w 14530274"/>
              <a:gd name="connsiteY88" fmla="*/ 3341129 h 10369021"/>
              <a:gd name="connsiteX89" fmla="*/ 0 w 14530274"/>
              <a:gd name="connsiteY89" fmla="*/ 2972453 h 10369021"/>
              <a:gd name="connsiteX90" fmla="*/ 0 w 14530274"/>
              <a:gd name="connsiteY90" fmla="*/ 2603776 h 10369021"/>
              <a:gd name="connsiteX91" fmla="*/ 0 w 14530274"/>
              <a:gd name="connsiteY91" fmla="*/ 1820339 h 10369021"/>
              <a:gd name="connsiteX92" fmla="*/ 0 w 14530274"/>
              <a:gd name="connsiteY92" fmla="*/ 1555353 h 10369021"/>
              <a:gd name="connsiteX93" fmla="*/ 0 w 14530274"/>
              <a:gd name="connsiteY93" fmla="*/ 1082987 h 10369021"/>
              <a:gd name="connsiteX94" fmla="*/ 0 w 14530274"/>
              <a:gd name="connsiteY94" fmla="*/ 0 h 103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4530274" h="10369021" fill="none" extrusionOk="0">
                <a:moveTo>
                  <a:pt x="0" y="0"/>
                </a:moveTo>
                <a:cubicBezTo>
                  <a:pt x="43395" y="-7388"/>
                  <a:pt x="107108" y="9231"/>
                  <a:pt x="145303" y="0"/>
                </a:cubicBezTo>
                <a:cubicBezTo>
                  <a:pt x="183498" y="-9231"/>
                  <a:pt x="646404" y="87015"/>
                  <a:pt x="1017119" y="0"/>
                </a:cubicBezTo>
                <a:cubicBezTo>
                  <a:pt x="1387834" y="-87015"/>
                  <a:pt x="1234996" y="32954"/>
                  <a:pt x="1307725" y="0"/>
                </a:cubicBezTo>
                <a:cubicBezTo>
                  <a:pt x="1380454" y="-32954"/>
                  <a:pt x="1570799" y="33390"/>
                  <a:pt x="1743633" y="0"/>
                </a:cubicBezTo>
                <a:cubicBezTo>
                  <a:pt x="1916467" y="-33390"/>
                  <a:pt x="1846607" y="13456"/>
                  <a:pt x="1888936" y="0"/>
                </a:cubicBezTo>
                <a:cubicBezTo>
                  <a:pt x="1931265" y="-13456"/>
                  <a:pt x="2376503" y="90389"/>
                  <a:pt x="2760752" y="0"/>
                </a:cubicBezTo>
                <a:cubicBezTo>
                  <a:pt x="3145001" y="-90389"/>
                  <a:pt x="3086074" y="33673"/>
                  <a:pt x="3196660" y="0"/>
                </a:cubicBezTo>
                <a:cubicBezTo>
                  <a:pt x="3307246" y="-33673"/>
                  <a:pt x="3785563" y="101675"/>
                  <a:pt x="4068477" y="0"/>
                </a:cubicBezTo>
                <a:cubicBezTo>
                  <a:pt x="4351391" y="-101675"/>
                  <a:pt x="4455371" y="74364"/>
                  <a:pt x="4794990" y="0"/>
                </a:cubicBezTo>
                <a:cubicBezTo>
                  <a:pt x="5134609" y="-74364"/>
                  <a:pt x="5323371" y="38181"/>
                  <a:pt x="5666807" y="0"/>
                </a:cubicBezTo>
                <a:cubicBezTo>
                  <a:pt x="6010243" y="-38181"/>
                  <a:pt x="6163064" y="82513"/>
                  <a:pt x="6393321" y="0"/>
                </a:cubicBezTo>
                <a:cubicBezTo>
                  <a:pt x="6623578" y="-82513"/>
                  <a:pt x="6620455" y="3750"/>
                  <a:pt x="6683926" y="0"/>
                </a:cubicBezTo>
                <a:cubicBezTo>
                  <a:pt x="6747397" y="-3750"/>
                  <a:pt x="6935941" y="18867"/>
                  <a:pt x="7119834" y="0"/>
                </a:cubicBezTo>
                <a:cubicBezTo>
                  <a:pt x="7303727" y="-18867"/>
                  <a:pt x="7348500" y="17947"/>
                  <a:pt x="7410440" y="0"/>
                </a:cubicBezTo>
                <a:cubicBezTo>
                  <a:pt x="7472380" y="-17947"/>
                  <a:pt x="7774544" y="47823"/>
                  <a:pt x="8136953" y="0"/>
                </a:cubicBezTo>
                <a:cubicBezTo>
                  <a:pt x="8499362" y="-47823"/>
                  <a:pt x="8642840" y="12457"/>
                  <a:pt x="8863467" y="0"/>
                </a:cubicBezTo>
                <a:cubicBezTo>
                  <a:pt x="9084094" y="-12457"/>
                  <a:pt x="9166261" y="7083"/>
                  <a:pt x="9299375" y="0"/>
                </a:cubicBezTo>
                <a:cubicBezTo>
                  <a:pt x="9432489" y="-7083"/>
                  <a:pt x="9401263" y="11738"/>
                  <a:pt x="9444678" y="0"/>
                </a:cubicBezTo>
                <a:cubicBezTo>
                  <a:pt x="9488093" y="-11738"/>
                  <a:pt x="9776490" y="17552"/>
                  <a:pt x="10025889" y="0"/>
                </a:cubicBezTo>
                <a:cubicBezTo>
                  <a:pt x="10275288" y="-17552"/>
                  <a:pt x="10119665" y="10551"/>
                  <a:pt x="10171192" y="0"/>
                </a:cubicBezTo>
                <a:cubicBezTo>
                  <a:pt x="10222719" y="-10551"/>
                  <a:pt x="10343543" y="12349"/>
                  <a:pt x="10461797" y="0"/>
                </a:cubicBezTo>
                <a:cubicBezTo>
                  <a:pt x="10580052" y="-12349"/>
                  <a:pt x="10683757" y="26484"/>
                  <a:pt x="10897706" y="0"/>
                </a:cubicBezTo>
                <a:cubicBezTo>
                  <a:pt x="11111655" y="-26484"/>
                  <a:pt x="11404224" y="71152"/>
                  <a:pt x="11624219" y="0"/>
                </a:cubicBezTo>
                <a:cubicBezTo>
                  <a:pt x="11844214" y="-71152"/>
                  <a:pt x="11827348" y="19976"/>
                  <a:pt x="11914825" y="0"/>
                </a:cubicBezTo>
                <a:cubicBezTo>
                  <a:pt x="12002302" y="-19976"/>
                  <a:pt x="12297862" y="65243"/>
                  <a:pt x="12641338" y="0"/>
                </a:cubicBezTo>
                <a:cubicBezTo>
                  <a:pt x="12984814" y="-65243"/>
                  <a:pt x="12872898" y="3400"/>
                  <a:pt x="12931944" y="0"/>
                </a:cubicBezTo>
                <a:cubicBezTo>
                  <a:pt x="12990990" y="-3400"/>
                  <a:pt x="13034829" y="2415"/>
                  <a:pt x="13077247" y="0"/>
                </a:cubicBezTo>
                <a:cubicBezTo>
                  <a:pt x="13119665" y="-2415"/>
                  <a:pt x="13665989" y="49290"/>
                  <a:pt x="13949063" y="0"/>
                </a:cubicBezTo>
                <a:cubicBezTo>
                  <a:pt x="14232137" y="-49290"/>
                  <a:pt x="14258411" y="33959"/>
                  <a:pt x="14530274" y="0"/>
                </a:cubicBezTo>
                <a:cubicBezTo>
                  <a:pt x="14544134" y="127378"/>
                  <a:pt x="14520419" y="200008"/>
                  <a:pt x="14530274" y="264986"/>
                </a:cubicBezTo>
                <a:cubicBezTo>
                  <a:pt x="14540129" y="329964"/>
                  <a:pt x="14530180" y="733454"/>
                  <a:pt x="14530274" y="944733"/>
                </a:cubicBezTo>
                <a:cubicBezTo>
                  <a:pt x="14530368" y="1156012"/>
                  <a:pt x="14465012" y="1346104"/>
                  <a:pt x="14530274" y="1728170"/>
                </a:cubicBezTo>
                <a:cubicBezTo>
                  <a:pt x="14595536" y="2110236"/>
                  <a:pt x="14490992" y="2204392"/>
                  <a:pt x="14530274" y="2511607"/>
                </a:cubicBezTo>
                <a:cubicBezTo>
                  <a:pt x="14569556" y="2818822"/>
                  <a:pt x="14528757" y="2845274"/>
                  <a:pt x="14530274" y="2983974"/>
                </a:cubicBezTo>
                <a:cubicBezTo>
                  <a:pt x="14531791" y="3122674"/>
                  <a:pt x="14486098" y="3221056"/>
                  <a:pt x="14530274" y="3352650"/>
                </a:cubicBezTo>
                <a:cubicBezTo>
                  <a:pt x="14574450" y="3484244"/>
                  <a:pt x="14495421" y="3616134"/>
                  <a:pt x="14530274" y="3825017"/>
                </a:cubicBezTo>
                <a:cubicBezTo>
                  <a:pt x="14565127" y="4033900"/>
                  <a:pt x="14509868" y="4139839"/>
                  <a:pt x="14530274" y="4297383"/>
                </a:cubicBezTo>
                <a:cubicBezTo>
                  <a:pt x="14550680" y="4454927"/>
                  <a:pt x="14487036" y="4573798"/>
                  <a:pt x="14530274" y="4666059"/>
                </a:cubicBezTo>
                <a:cubicBezTo>
                  <a:pt x="14573512" y="4758320"/>
                  <a:pt x="14499048" y="4816911"/>
                  <a:pt x="14530274" y="4931046"/>
                </a:cubicBezTo>
                <a:cubicBezTo>
                  <a:pt x="14561500" y="5045181"/>
                  <a:pt x="14478508" y="5225110"/>
                  <a:pt x="14530274" y="5507102"/>
                </a:cubicBezTo>
                <a:cubicBezTo>
                  <a:pt x="14582040" y="5789094"/>
                  <a:pt x="14507326" y="5910550"/>
                  <a:pt x="14530274" y="6083159"/>
                </a:cubicBezTo>
                <a:cubicBezTo>
                  <a:pt x="14553222" y="6255768"/>
                  <a:pt x="14487134" y="6561873"/>
                  <a:pt x="14530274" y="6866596"/>
                </a:cubicBezTo>
                <a:cubicBezTo>
                  <a:pt x="14573414" y="7171319"/>
                  <a:pt x="14455543" y="7294244"/>
                  <a:pt x="14530274" y="7650033"/>
                </a:cubicBezTo>
                <a:cubicBezTo>
                  <a:pt x="14605005" y="8005822"/>
                  <a:pt x="14525630" y="7919152"/>
                  <a:pt x="14530274" y="8018710"/>
                </a:cubicBezTo>
                <a:cubicBezTo>
                  <a:pt x="14534918" y="8118268"/>
                  <a:pt x="14500210" y="8366245"/>
                  <a:pt x="14530274" y="8698457"/>
                </a:cubicBezTo>
                <a:cubicBezTo>
                  <a:pt x="14560338" y="9030669"/>
                  <a:pt x="14475156" y="9128895"/>
                  <a:pt x="14530274" y="9274513"/>
                </a:cubicBezTo>
                <a:cubicBezTo>
                  <a:pt x="14585392" y="9420131"/>
                  <a:pt x="14422548" y="10050403"/>
                  <a:pt x="14530274" y="10369021"/>
                </a:cubicBezTo>
                <a:cubicBezTo>
                  <a:pt x="14185333" y="10380318"/>
                  <a:pt x="13997125" y="10321668"/>
                  <a:pt x="13658458" y="10369021"/>
                </a:cubicBezTo>
                <a:cubicBezTo>
                  <a:pt x="13319791" y="10416374"/>
                  <a:pt x="13001130" y="10366961"/>
                  <a:pt x="12786641" y="10369021"/>
                </a:cubicBezTo>
                <a:cubicBezTo>
                  <a:pt x="12572152" y="10371081"/>
                  <a:pt x="12493972" y="10306008"/>
                  <a:pt x="12205430" y="10369021"/>
                </a:cubicBezTo>
                <a:cubicBezTo>
                  <a:pt x="11916888" y="10432034"/>
                  <a:pt x="11953151" y="10361185"/>
                  <a:pt x="11769522" y="10369021"/>
                </a:cubicBezTo>
                <a:cubicBezTo>
                  <a:pt x="11585893" y="10376857"/>
                  <a:pt x="11654518" y="10355014"/>
                  <a:pt x="11624219" y="10369021"/>
                </a:cubicBezTo>
                <a:cubicBezTo>
                  <a:pt x="11593920" y="10383028"/>
                  <a:pt x="11111125" y="10291217"/>
                  <a:pt x="10752403" y="10369021"/>
                </a:cubicBezTo>
                <a:cubicBezTo>
                  <a:pt x="10393681" y="10446825"/>
                  <a:pt x="10473498" y="10357620"/>
                  <a:pt x="10316495" y="10369021"/>
                </a:cubicBezTo>
                <a:cubicBezTo>
                  <a:pt x="10159492" y="10380422"/>
                  <a:pt x="9934522" y="10308110"/>
                  <a:pt x="9589981" y="10369021"/>
                </a:cubicBezTo>
                <a:cubicBezTo>
                  <a:pt x="9245440" y="10429932"/>
                  <a:pt x="9437743" y="10351517"/>
                  <a:pt x="9299375" y="10369021"/>
                </a:cubicBezTo>
                <a:cubicBezTo>
                  <a:pt x="9161007" y="10386525"/>
                  <a:pt x="8974293" y="10317649"/>
                  <a:pt x="8863467" y="10369021"/>
                </a:cubicBezTo>
                <a:cubicBezTo>
                  <a:pt x="8752641" y="10420393"/>
                  <a:pt x="8536934" y="10324967"/>
                  <a:pt x="8282256" y="10369021"/>
                </a:cubicBezTo>
                <a:cubicBezTo>
                  <a:pt x="8027578" y="10413075"/>
                  <a:pt x="7958507" y="10366571"/>
                  <a:pt x="7846348" y="10369021"/>
                </a:cubicBezTo>
                <a:cubicBezTo>
                  <a:pt x="7734189" y="10371471"/>
                  <a:pt x="7405046" y="10335698"/>
                  <a:pt x="6974532" y="10369021"/>
                </a:cubicBezTo>
                <a:cubicBezTo>
                  <a:pt x="6544018" y="10402344"/>
                  <a:pt x="6750917" y="10344819"/>
                  <a:pt x="6683926" y="10369021"/>
                </a:cubicBezTo>
                <a:cubicBezTo>
                  <a:pt x="6616935" y="10393223"/>
                  <a:pt x="6453286" y="10355909"/>
                  <a:pt x="6393321" y="10369021"/>
                </a:cubicBezTo>
                <a:cubicBezTo>
                  <a:pt x="6333356" y="10382133"/>
                  <a:pt x="6302147" y="10368044"/>
                  <a:pt x="6248018" y="10369021"/>
                </a:cubicBezTo>
                <a:cubicBezTo>
                  <a:pt x="6193889" y="10369998"/>
                  <a:pt x="5914251" y="10353549"/>
                  <a:pt x="5666807" y="10369021"/>
                </a:cubicBezTo>
                <a:cubicBezTo>
                  <a:pt x="5419363" y="10384493"/>
                  <a:pt x="5102401" y="10365628"/>
                  <a:pt x="4794990" y="10369021"/>
                </a:cubicBezTo>
                <a:cubicBezTo>
                  <a:pt x="4487579" y="10372414"/>
                  <a:pt x="4382488" y="10316692"/>
                  <a:pt x="4068477" y="10369021"/>
                </a:cubicBezTo>
                <a:cubicBezTo>
                  <a:pt x="3754466" y="10421350"/>
                  <a:pt x="3823331" y="10321099"/>
                  <a:pt x="3632568" y="10369021"/>
                </a:cubicBezTo>
                <a:cubicBezTo>
                  <a:pt x="3441805" y="10416943"/>
                  <a:pt x="3406424" y="10343026"/>
                  <a:pt x="3341963" y="10369021"/>
                </a:cubicBezTo>
                <a:cubicBezTo>
                  <a:pt x="3277502" y="10395016"/>
                  <a:pt x="2823701" y="10293100"/>
                  <a:pt x="2470147" y="10369021"/>
                </a:cubicBezTo>
                <a:cubicBezTo>
                  <a:pt x="2116593" y="10444942"/>
                  <a:pt x="1780679" y="10324900"/>
                  <a:pt x="1598330" y="10369021"/>
                </a:cubicBezTo>
                <a:cubicBezTo>
                  <a:pt x="1415981" y="10413142"/>
                  <a:pt x="1495804" y="10361703"/>
                  <a:pt x="1453027" y="10369021"/>
                </a:cubicBezTo>
                <a:cubicBezTo>
                  <a:pt x="1410250" y="10376339"/>
                  <a:pt x="1293519" y="10350931"/>
                  <a:pt x="1162422" y="10369021"/>
                </a:cubicBezTo>
                <a:cubicBezTo>
                  <a:pt x="1031326" y="10387111"/>
                  <a:pt x="833396" y="10316940"/>
                  <a:pt x="581211" y="10369021"/>
                </a:cubicBezTo>
                <a:cubicBezTo>
                  <a:pt x="329026" y="10421102"/>
                  <a:pt x="177445" y="10334368"/>
                  <a:pt x="0" y="10369021"/>
                </a:cubicBezTo>
                <a:cubicBezTo>
                  <a:pt x="-5107" y="10061213"/>
                  <a:pt x="86258" y="9745556"/>
                  <a:pt x="0" y="9585584"/>
                </a:cubicBezTo>
                <a:cubicBezTo>
                  <a:pt x="-86258" y="9425612"/>
                  <a:pt x="39523" y="9330447"/>
                  <a:pt x="0" y="9113217"/>
                </a:cubicBezTo>
                <a:cubicBezTo>
                  <a:pt x="-39523" y="8895987"/>
                  <a:pt x="3202" y="8923661"/>
                  <a:pt x="0" y="8744541"/>
                </a:cubicBezTo>
                <a:cubicBezTo>
                  <a:pt x="-3202" y="8565421"/>
                  <a:pt x="34048" y="8229958"/>
                  <a:pt x="0" y="8064794"/>
                </a:cubicBezTo>
                <a:cubicBezTo>
                  <a:pt x="-34048" y="7899630"/>
                  <a:pt x="14918" y="7801097"/>
                  <a:pt x="0" y="7696118"/>
                </a:cubicBezTo>
                <a:cubicBezTo>
                  <a:pt x="-14918" y="7591139"/>
                  <a:pt x="19728" y="7488713"/>
                  <a:pt x="0" y="7327442"/>
                </a:cubicBezTo>
                <a:cubicBezTo>
                  <a:pt x="-19728" y="7166171"/>
                  <a:pt x="63782" y="6997707"/>
                  <a:pt x="0" y="6751385"/>
                </a:cubicBezTo>
                <a:cubicBezTo>
                  <a:pt x="-63782" y="6505063"/>
                  <a:pt x="53173" y="6327825"/>
                  <a:pt x="0" y="6175328"/>
                </a:cubicBezTo>
                <a:cubicBezTo>
                  <a:pt x="-53173" y="6022831"/>
                  <a:pt x="80886" y="5700270"/>
                  <a:pt x="0" y="5391891"/>
                </a:cubicBezTo>
                <a:cubicBezTo>
                  <a:pt x="-80886" y="5083512"/>
                  <a:pt x="28386" y="5179282"/>
                  <a:pt x="0" y="5023215"/>
                </a:cubicBezTo>
                <a:cubicBezTo>
                  <a:pt x="-28386" y="4867148"/>
                  <a:pt x="4691" y="4845795"/>
                  <a:pt x="0" y="4758229"/>
                </a:cubicBezTo>
                <a:cubicBezTo>
                  <a:pt x="-4691" y="4670663"/>
                  <a:pt x="43278" y="4510979"/>
                  <a:pt x="0" y="4389552"/>
                </a:cubicBezTo>
                <a:cubicBezTo>
                  <a:pt x="-43278" y="4268125"/>
                  <a:pt x="32165" y="4024403"/>
                  <a:pt x="0" y="3917186"/>
                </a:cubicBezTo>
                <a:cubicBezTo>
                  <a:pt x="-32165" y="3809969"/>
                  <a:pt x="38842" y="3489015"/>
                  <a:pt x="0" y="3341129"/>
                </a:cubicBezTo>
                <a:cubicBezTo>
                  <a:pt x="-38842" y="3193243"/>
                  <a:pt x="35074" y="3047701"/>
                  <a:pt x="0" y="2972453"/>
                </a:cubicBezTo>
                <a:cubicBezTo>
                  <a:pt x="-35074" y="2897205"/>
                  <a:pt x="39305" y="2754764"/>
                  <a:pt x="0" y="2603776"/>
                </a:cubicBezTo>
                <a:cubicBezTo>
                  <a:pt x="-39305" y="2452788"/>
                  <a:pt x="80632" y="2131749"/>
                  <a:pt x="0" y="1820339"/>
                </a:cubicBezTo>
                <a:cubicBezTo>
                  <a:pt x="-80632" y="1508929"/>
                  <a:pt x="31536" y="1671593"/>
                  <a:pt x="0" y="1555353"/>
                </a:cubicBezTo>
                <a:cubicBezTo>
                  <a:pt x="-31536" y="1439113"/>
                  <a:pt x="50127" y="1297268"/>
                  <a:pt x="0" y="1082987"/>
                </a:cubicBezTo>
                <a:cubicBezTo>
                  <a:pt x="-50127" y="868706"/>
                  <a:pt x="62119" y="352242"/>
                  <a:pt x="0" y="0"/>
                </a:cubicBezTo>
                <a:close/>
              </a:path>
              <a:path w="14530274" h="10369021" stroke="0" extrusionOk="0">
                <a:moveTo>
                  <a:pt x="0" y="0"/>
                </a:moveTo>
                <a:cubicBezTo>
                  <a:pt x="245121" y="-32546"/>
                  <a:pt x="387747" y="269"/>
                  <a:pt x="581211" y="0"/>
                </a:cubicBezTo>
                <a:cubicBezTo>
                  <a:pt x="774675" y="-269"/>
                  <a:pt x="1022452" y="19898"/>
                  <a:pt x="1453027" y="0"/>
                </a:cubicBezTo>
                <a:cubicBezTo>
                  <a:pt x="1883602" y="-19898"/>
                  <a:pt x="1794695" y="2326"/>
                  <a:pt x="2034238" y="0"/>
                </a:cubicBezTo>
                <a:cubicBezTo>
                  <a:pt x="2273781" y="-2326"/>
                  <a:pt x="2117480" y="13219"/>
                  <a:pt x="2179541" y="0"/>
                </a:cubicBezTo>
                <a:cubicBezTo>
                  <a:pt x="2241602" y="-13219"/>
                  <a:pt x="2593446" y="29430"/>
                  <a:pt x="2906055" y="0"/>
                </a:cubicBezTo>
                <a:cubicBezTo>
                  <a:pt x="3218664" y="-29430"/>
                  <a:pt x="3236168" y="45053"/>
                  <a:pt x="3341963" y="0"/>
                </a:cubicBezTo>
                <a:cubicBezTo>
                  <a:pt x="3447758" y="-45053"/>
                  <a:pt x="3996628" y="89553"/>
                  <a:pt x="4213779" y="0"/>
                </a:cubicBezTo>
                <a:cubicBezTo>
                  <a:pt x="4430930" y="-89553"/>
                  <a:pt x="4675831" y="6002"/>
                  <a:pt x="4940293" y="0"/>
                </a:cubicBezTo>
                <a:cubicBezTo>
                  <a:pt x="5204755" y="-6002"/>
                  <a:pt x="5293723" y="34008"/>
                  <a:pt x="5521504" y="0"/>
                </a:cubicBezTo>
                <a:cubicBezTo>
                  <a:pt x="5749285" y="-34008"/>
                  <a:pt x="5615797" y="9569"/>
                  <a:pt x="5666807" y="0"/>
                </a:cubicBezTo>
                <a:cubicBezTo>
                  <a:pt x="5717817" y="-9569"/>
                  <a:pt x="5828663" y="15525"/>
                  <a:pt x="5957412" y="0"/>
                </a:cubicBezTo>
                <a:cubicBezTo>
                  <a:pt x="6086161" y="-15525"/>
                  <a:pt x="6292540" y="32491"/>
                  <a:pt x="6393321" y="0"/>
                </a:cubicBezTo>
                <a:cubicBezTo>
                  <a:pt x="6494102" y="-32491"/>
                  <a:pt x="6735358" y="18165"/>
                  <a:pt x="6829229" y="0"/>
                </a:cubicBezTo>
                <a:cubicBezTo>
                  <a:pt x="6923100" y="-18165"/>
                  <a:pt x="7014413" y="21452"/>
                  <a:pt x="7119834" y="0"/>
                </a:cubicBezTo>
                <a:cubicBezTo>
                  <a:pt x="7225256" y="-21452"/>
                  <a:pt x="7753956" y="46832"/>
                  <a:pt x="7991651" y="0"/>
                </a:cubicBezTo>
                <a:cubicBezTo>
                  <a:pt x="8229346" y="-46832"/>
                  <a:pt x="8574146" y="74291"/>
                  <a:pt x="8863467" y="0"/>
                </a:cubicBezTo>
                <a:cubicBezTo>
                  <a:pt x="9152788" y="-74291"/>
                  <a:pt x="9047836" y="11229"/>
                  <a:pt x="9154073" y="0"/>
                </a:cubicBezTo>
                <a:cubicBezTo>
                  <a:pt x="9260310" y="-11229"/>
                  <a:pt x="9423662" y="13001"/>
                  <a:pt x="9589981" y="0"/>
                </a:cubicBezTo>
                <a:cubicBezTo>
                  <a:pt x="9756300" y="-13001"/>
                  <a:pt x="10274537" y="17984"/>
                  <a:pt x="10461797" y="0"/>
                </a:cubicBezTo>
                <a:cubicBezTo>
                  <a:pt x="10649057" y="-17984"/>
                  <a:pt x="10543589" y="5144"/>
                  <a:pt x="10607100" y="0"/>
                </a:cubicBezTo>
                <a:cubicBezTo>
                  <a:pt x="10670611" y="-5144"/>
                  <a:pt x="11123227" y="43103"/>
                  <a:pt x="11333614" y="0"/>
                </a:cubicBezTo>
                <a:cubicBezTo>
                  <a:pt x="11544001" y="-43103"/>
                  <a:pt x="11425006" y="12142"/>
                  <a:pt x="11478916" y="0"/>
                </a:cubicBezTo>
                <a:cubicBezTo>
                  <a:pt x="11532826" y="-12142"/>
                  <a:pt x="11805376" y="21166"/>
                  <a:pt x="11914825" y="0"/>
                </a:cubicBezTo>
                <a:cubicBezTo>
                  <a:pt x="12024274" y="-21166"/>
                  <a:pt x="12061969" y="8530"/>
                  <a:pt x="12205430" y="0"/>
                </a:cubicBezTo>
                <a:cubicBezTo>
                  <a:pt x="12348892" y="-8530"/>
                  <a:pt x="12642394" y="56772"/>
                  <a:pt x="12786641" y="0"/>
                </a:cubicBezTo>
                <a:cubicBezTo>
                  <a:pt x="12930888" y="-56772"/>
                  <a:pt x="12959627" y="20938"/>
                  <a:pt x="13077247" y="0"/>
                </a:cubicBezTo>
                <a:cubicBezTo>
                  <a:pt x="13194867" y="-20938"/>
                  <a:pt x="13546553" y="31260"/>
                  <a:pt x="13803760" y="0"/>
                </a:cubicBezTo>
                <a:cubicBezTo>
                  <a:pt x="14060967" y="-31260"/>
                  <a:pt x="13904528" y="4466"/>
                  <a:pt x="13949063" y="0"/>
                </a:cubicBezTo>
                <a:cubicBezTo>
                  <a:pt x="13993598" y="-4466"/>
                  <a:pt x="14289678" y="31395"/>
                  <a:pt x="14530274" y="0"/>
                </a:cubicBezTo>
                <a:cubicBezTo>
                  <a:pt x="14554189" y="123582"/>
                  <a:pt x="14512716" y="351602"/>
                  <a:pt x="14530274" y="472367"/>
                </a:cubicBezTo>
                <a:cubicBezTo>
                  <a:pt x="14547832" y="593132"/>
                  <a:pt x="14527213" y="933043"/>
                  <a:pt x="14530274" y="1255804"/>
                </a:cubicBezTo>
                <a:cubicBezTo>
                  <a:pt x="14533335" y="1578565"/>
                  <a:pt x="14523932" y="1658882"/>
                  <a:pt x="14530274" y="1935551"/>
                </a:cubicBezTo>
                <a:cubicBezTo>
                  <a:pt x="14536616" y="2212220"/>
                  <a:pt x="14526666" y="2151419"/>
                  <a:pt x="14530274" y="2304227"/>
                </a:cubicBezTo>
                <a:cubicBezTo>
                  <a:pt x="14533882" y="2457035"/>
                  <a:pt x="14500076" y="2503479"/>
                  <a:pt x="14530274" y="2672903"/>
                </a:cubicBezTo>
                <a:cubicBezTo>
                  <a:pt x="14560472" y="2842327"/>
                  <a:pt x="14504257" y="2982084"/>
                  <a:pt x="14530274" y="3145270"/>
                </a:cubicBezTo>
                <a:cubicBezTo>
                  <a:pt x="14556291" y="3308456"/>
                  <a:pt x="14517280" y="3315522"/>
                  <a:pt x="14530274" y="3410256"/>
                </a:cubicBezTo>
                <a:cubicBezTo>
                  <a:pt x="14543268" y="3504990"/>
                  <a:pt x="14502097" y="3868440"/>
                  <a:pt x="14530274" y="3986313"/>
                </a:cubicBezTo>
                <a:cubicBezTo>
                  <a:pt x="14558451" y="4104186"/>
                  <a:pt x="14507849" y="4197596"/>
                  <a:pt x="14530274" y="4251299"/>
                </a:cubicBezTo>
                <a:cubicBezTo>
                  <a:pt x="14552699" y="4305002"/>
                  <a:pt x="14472845" y="4788783"/>
                  <a:pt x="14530274" y="5034736"/>
                </a:cubicBezTo>
                <a:cubicBezTo>
                  <a:pt x="14587703" y="5280689"/>
                  <a:pt x="14467184" y="5587721"/>
                  <a:pt x="14530274" y="5818173"/>
                </a:cubicBezTo>
                <a:cubicBezTo>
                  <a:pt x="14593364" y="6048625"/>
                  <a:pt x="14525836" y="6196094"/>
                  <a:pt x="14530274" y="6394230"/>
                </a:cubicBezTo>
                <a:cubicBezTo>
                  <a:pt x="14534712" y="6592366"/>
                  <a:pt x="14470824" y="7011822"/>
                  <a:pt x="14530274" y="7177667"/>
                </a:cubicBezTo>
                <a:cubicBezTo>
                  <a:pt x="14589724" y="7343512"/>
                  <a:pt x="14507049" y="7491416"/>
                  <a:pt x="14530274" y="7650033"/>
                </a:cubicBezTo>
                <a:cubicBezTo>
                  <a:pt x="14553499" y="7808650"/>
                  <a:pt x="14521078" y="7814632"/>
                  <a:pt x="14530274" y="7915019"/>
                </a:cubicBezTo>
                <a:cubicBezTo>
                  <a:pt x="14539470" y="8015406"/>
                  <a:pt x="14439587" y="8477060"/>
                  <a:pt x="14530274" y="8698457"/>
                </a:cubicBezTo>
                <a:cubicBezTo>
                  <a:pt x="14620961" y="8919854"/>
                  <a:pt x="14476818" y="9248840"/>
                  <a:pt x="14530274" y="9481894"/>
                </a:cubicBezTo>
                <a:cubicBezTo>
                  <a:pt x="14583730" y="9714948"/>
                  <a:pt x="14518563" y="9670274"/>
                  <a:pt x="14530274" y="9850570"/>
                </a:cubicBezTo>
                <a:cubicBezTo>
                  <a:pt x="14541985" y="10030866"/>
                  <a:pt x="14498099" y="10177387"/>
                  <a:pt x="14530274" y="10369021"/>
                </a:cubicBezTo>
                <a:cubicBezTo>
                  <a:pt x="14239613" y="10387078"/>
                  <a:pt x="13868804" y="10365982"/>
                  <a:pt x="13658458" y="10369021"/>
                </a:cubicBezTo>
                <a:cubicBezTo>
                  <a:pt x="13448112" y="10372060"/>
                  <a:pt x="13087213" y="10285733"/>
                  <a:pt x="12786641" y="10369021"/>
                </a:cubicBezTo>
                <a:cubicBezTo>
                  <a:pt x="12486069" y="10452309"/>
                  <a:pt x="12495534" y="10309707"/>
                  <a:pt x="12205430" y="10369021"/>
                </a:cubicBezTo>
                <a:cubicBezTo>
                  <a:pt x="11915326" y="10428335"/>
                  <a:pt x="11611953" y="10364878"/>
                  <a:pt x="11333614" y="10369021"/>
                </a:cubicBezTo>
                <a:cubicBezTo>
                  <a:pt x="11055275" y="10373164"/>
                  <a:pt x="11229784" y="10362306"/>
                  <a:pt x="11188311" y="10369021"/>
                </a:cubicBezTo>
                <a:cubicBezTo>
                  <a:pt x="11146838" y="10375736"/>
                  <a:pt x="11032827" y="10343306"/>
                  <a:pt x="10897706" y="10369021"/>
                </a:cubicBezTo>
                <a:cubicBezTo>
                  <a:pt x="10762586" y="10394736"/>
                  <a:pt x="10542005" y="10314417"/>
                  <a:pt x="10316495" y="10369021"/>
                </a:cubicBezTo>
                <a:cubicBezTo>
                  <a:pt x="10090985" y="10423625"/>
                  <a:pt x="9965177" y="10356195"/>
                  <a:pt x="9735284" y="10369021"/>
                </a:cubicBezTo>
                <a:cubicBezTo>
                  <a:pt x="9505391" y="10381847"/>
                  <a:pt x="9538839" y="10348283"/>
                  <a:pt x="9444678" y="10369021"/>
                </a:cubicBezTo>
                <a:cubicBezTo>
                  <a:pt x="9350517" y="10389759"/>
                  <a:pt x="9354714" y="10367728"/>
                  <a:pt x="9299375" y="10369021"/>
                </a:cubicBezTo>
                <a:cubicBezTo>
                  <a:pt x="9244036" y="10370314"/>
                  <a:pt x="8766916" y="10322954"/>
                  <a:pt x="8572862" y="10369021"/>
                </a:cubicBezTo>
                <a:cubicBezTo>
                  <a:pt x="8378808" y="10415088"/>
                  <a:pt x="8490792" y="10357139"/>
                  <a:pt x="8427559" y="10369021"/>
                </a:cubicBezTo>
                <a:cubicBezTo>
                  <a:pt x="8364326" y="10380903"/>
                  <a:pt x="8097170" y="10331554"/>
                  <a:pt x="7991651" y="10369021"/>
                </a:cubicBezTo>
                <a:cubicBezTo>
                  <a:pt x="7886132" y="10406488"/>
                  <a:pt x="7593536" y="10290958"/>
                  <a:pt x="7265137" y="10369021"/>
                </a:cubicBezTo>
                <a:cubicBezTo>
                  <a:pt x="6936738" y="10447084"/>
                  <a:pt x="6954695" y="10354714"/>
                  <a:pt x="6829229" y="10369021"/>
                </a:cubicBezTo>
                <a:cubicBezTo>
                  <a:pt x="6703763" y="10383328"/>
                  <a:pt x="6304362" y="10269980"/>
                  <a:pt x="5957412" y="10369021"/>
                </a:cubicBezTo>
                <a:cubicBezTo>
                  <a:pt x="5610462" y="10468062"/>
                  <a:pt x="5495756" y="10301373"/>
                  <a:pt x="5376201" y="10369021"/>
                </a:cubicBezTo>
                <a:cubicBezTo>
                  <a:pt x="5256646" y="10436669"/>
                  <a:pt x="5275446" y="10358688"/>
                  <a:pt x="5230899" y="10369021"/>
                </a:cubicBezTo>
                <a:cubicBezTo>
                  <a:pt x="5186352" y="10379354"/>
                  <a:pt x="4929191" y="10343174"/>
                  <a:pt x="4794990" y="10369021"/>
                </a:cubicBezTo>
                <a:cubicBezTo>
                  <a:pt x="4660789" y="10394868"/>
                  <a:pt x="4497835" y="10307340"/>
                  <a:pt x="4213779" y="10369021"/>
                </a:cubicBezTo>
                <a:cubicBezTo>
                  <a:pt x="3929723" y="10430702"/>
                  <a:pt x="3890654" y="10340349"/>
                  <a:pt x="3632569" y="10369021"/>
                </a:cubicBezTo>
                <a:cubicBezTo>
                  <a:pt x="3374484" y="10397693"/>
                  <a:pt x="3219262" y="10339499"/>
                  <a:pt x="3051358" y="10369021"/>
                </a:cubicBezTo>
                <a:cubicBezTo>
                  <a:pt x="2883454" y="10398543"/>
                  <a:pt x="2776734" y="10343030"/>
                  <a:pt x="2615449" y="10369021"/>
                </a:cubicBezTo>
                <a:cubicBezTo>
                  <a:pt x="2454164" y="10395012"/>
                  <a:pt x="2508532" y="10353649"/>
                  <a:pt x="2470147" y="10369021"/>
                </a:cubicBezTo>
                <a:cubicBezTo>
                  <a:pt x="2431762" y="10384393"/>
                  <a:pt x="2243744" y="10347967"/>
                  <a:pt x="2179541" y="10369021"/>
                </a:cubicBezTo>
                <a:cubicBezTo>
                  <a:pt x="2115338" y="10390075"/>
                  <a:pt x="1603349" y="10337683"/>
                  <a:pt x="1307725" y="10369021"/>
                </a:cubicBezTo>
                <a:cubicBezTo>
                  <a:pt x="1012101" y="10400359"/>
                  <a:pt x="1130483" y="10349636"/>
                  <a:pt x="1017119" y="10369021"/>
                </a:cubicBezTo>
                <a:cubicBezTo>
                  <a:pt x="903755" y="10388406"/>
                  <a:pt x="907266" y="10352403"/>
                  <a:pt x="871816" y="10369021"/>
                </a:cubicBezTo>
                <a:cubicBezTo>
                  <a:pt x="836366" y="10385639"/>
                  <a:pt x="202626" y="10308569"/>
                  <a:pt x="0" y="10369021"/>
                </a:cubicBezTo>
                <a:cubicBezTo>
                  <a:pt x="-8823" y="10232137"/>
                  <a:pt x="21820" y="10099073"/>
                  <a:pt x="0" y="10000345"/>
                </a:cubicBezTo>
                <a:cubicBezTo>
                  <a:pt x="-21820" y="9901617"/>
                  <a:pt x="41062" y="9626171"/>
                  <a:pt x="0" y="9320598"/>
                </a:cubicBezTo>
                <a:cubicBezTo>
                  <a:pt x="-41062" y="9015025"/>
                  <a:pt x="51576" y="8965839"/>
                  <a:pt x="0" y="8744541"/>
                </a:cubicBezTo>
                <a:cubicBezTo>
                  <a:pt x="-51576" y="8523243"/>
                  <a:pt x="12133" y="8303818"/>
                  <a:pt x="0" y="8064794"/>
                </a:cubicBezTo>
                <a:cubicBezTo>
                  <a:pt x="-12133" y="7825770"/>
                  <a:pt x="41160" y="7822904"/>
                  <a:pt x="0" y="7696118"/>
                </a:cubicBezTo>
                <a:cubicBezTo>
                  <a:pt x="-41160" y="7569332"/>
                  <a:pt x="48469" y="7329477"/>
                  <a:pt x="0" y="7223751"/>
                </a:cubicBezTo>
                <a:cubicBezTo>
                  <a:pt x="-48469" y="7118025"/>
                  <a:pt x="27693" y="6801512"/>
                  <a:pt x="0" y="6440314"/>
                </a:cubicBezTo>
                <a:cubicBezTo>
                  <a:pt x="-27693" y="6079116"/>
                  <a:pt x="40092" y="5950585"/>
                  <a:pt x="0" y="5656877"/>
                </a:cubicBezTo>
                <a:cubicBezTo>
                  <a:pt x="-40092" y="5363169"/>
                  <a:pt x="1960" y="5397552"/>
                  <a:pt x="0" y="5288201"/>
                </a:cubicBezTo>
                <a:cubicBezTo>
                  <a:pt x="-1960" y="5178850"/>
                  <a:pt x="45020" y="4757984"/>
                  <a:pt x="0" y="4504764"/>
                </a:cubicBezTo>
                <a:cubicBezTo>
                  <a:pt x="-45020" y="4251544"/>
                  <a:pt x="57250" y="4150422"/>
                  <a:pt x="0" y="3928707"/>
                </a:cubicBezTo>
                <a:cubicBezTo>
                  <a:pt x="-57250" y="3706992"/>
                  <a:pt x="18357" y="3558101"/>
                  <a:pt x="0" y="3248960"/>
                </a:cubicBezTo>
                <a:cubicBezTo>
                  <a:pt x="-18357" y="2939819"/>
                  <a:pt x="19808" y="3063462"/>
                  <a:pt x="0" y="2983974"/>
                </a:cubicBezTo>
                <a:cubicBezTo>
                  <a:pt x="-19808" y="2904486"/>
                  <a:pt x="14905" y="2740650"/>
                  <a:pt x="0" y="2615298"/>
                </a:cubicBezTo>
                <a:cubicBezTo>
                  <a:pt x="-14905" y="2489946"/>
                  <a:pt x="2921" y="2316433"/>
                  <a:pt x="0" y="2039241"/>
                </a:cubicBezTo>
                <a:cubicBezTo>
                  <a:pt x="-2921" y="1762049"/>
                  <a:pt x="90376" y="1533236"/>
                  <a:pt x="0" y="1255804"/>
                </a:cubicBezTo>
                <a:cubicBezTo>
                  <a:pt x="-90376" y="978372"/>
                  <a:pt x="37961" y="1006182"/>
                  <a:pt x="0" y="783437"/>
                </a:cubicBezTo>
                <a:cubicBezTo>
                  <a:pt x="-37961" y="560692"/>
                  <a:pt x="16372" y="2822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66847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64960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8D4A07-1C83-4866-B840-D51D0EC18711}"/>
              </a:ext>
            </a:extLst>
          </p:cNvPr>
          <p:cNvSpPr txBox="1"/>
          <p:nvPr/>
        </p:nvSpPr>
        <p:spPr>
          <a:xfrm>
            <a:off x="15461316" y="5474085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Plan Respaldo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B87B65-06BE-43DB-8DD9-4BECFC600821}"/>
              </a:ext>
            </a:extLst>
          </p:cNvPr>
          <p:cNvSpPr txBox="1"/>
          <p:nvPr/>
        </p:nvSpPr>
        <p:spPr>
          <a:xfrm>
            <a:off x="3154218" y="5474084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Plan Migración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hlinkClick r:id="rId3" action="ppaction://hlinkfile"/>
            <a:extLst>
              <a:ext uri="{FF2B5EF4-FFF2-40B4-BE49-F238E27FC236}">
                <a16:creationId xmlns:a16="http://schemas.microsoft.com/office/drawing/2014/main" id="{E644FD55-93AF-4E5F-B110-5A01580A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821" y="657679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547060 w 3829423"/>
              <a:gd name="connsiteY1" fmla="*/ 0 h 3621302"/>
              <a:gd name="connsiteX2" fmla="*/ 1055827 w 3829423"/>
              <a:gd name="connsiteY2" fmla="*/ 0 h 3621302"/>
              <a:gd name="connsiteX3" fmla="*/ 1602887 w 3829423"/>
              <a:gd name="connsiteY3" fmla="*/ 0 h 3621302"/>
              <a:gd name="connsiteX4" fmla="*/ 2149947 w 3829423"/>
              <a:gd name="connsiteY4" fmla="*/ 0 h 3621302"/>
              <a:gd name="connsiteX5" fmla="*/ 2697008 w 3829423"/>
              <a:gd name="connsiteY5" fmla="*/ 0 h 3621302"/>
              <a:gd name="connsiteX6" fmla="*/ 3129186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08690 h 3621302"/>
              <a:gd name="connsiteX9" fmla="*/ 3829423 w 3829423"/>
              <a:gd name="connsiteY9" fmla="*/ 998445 h 3621302"/>
              <a:gd name="connsiteX10" fmla="*/ 3829423 w 3829423"/>
              <a:gd name="connsiteY10" fmla="*/ 1515774 h 3621302"/>
              <a:gd name="connsiteX11" fmla="*/ 3829423 w 3829423"/>
              <a:gd name="connsiteY11" fmla="*/ 2033102 h 3621302"/>
              <a:gd name="connsiteX12" fmla="*/ 3829423 w 3829423"/>
              <a:gd name="connsiteY12" fmla="*/ 2514218 h 3621302"/>
              <a:gd name="connsiteX13" fmla="*/ 3829423 w 3829423"/>
              <a:gd name="connsiteY13" fmla="*/ 2959121 h 3621302"/>
              <a:gd name="connsiteX14" fmla="*/ 3829423 w 3829423"/>
              <a:gd name="connsiteY14" fmla="*/ 3621302 h 3621302"/>
              <a:gd name="connsiteX15" fmla="*/ 3358951 w 3829423"/>
              <a:gd name="connsiteY15" fmla="*/ 3621302 h 3621302"/>
              <a:gd name="connsiteX16" fmla="*/ 2773596 w 3829423"/>
              <a:gd name="connsiteY16" fmla="*/ 3621302 h 3621302"/>
              <a:gd name="connsiteX17" fmla="*/ 2341419 w 3829423"/>
              <a:gd name="connsiteY17" fmla="*/ 3621302 h 3621302"/>
              <a:gd name="connsiteX18" fmla="*/ 1909241 w 3829423"/>
              <a:gd name="connsiteY18" fmla="*/ 3621302 h 3621302"/>
              <a:gd name="connsiteX19" fmla="*/ 1323886 w 3829423"/>
              <a:gd name="connsiteY19" fmla="*/ 3621302 h 3621302"/>
              <a:gd name="connsiteX20" fmla="*/ 700237 w 3829423"/>
              <a:gd name="connsiteY20" fmla="*/ 3621302 h 3621302"/>
              <a:gd name="connsiteX21" fmla="*/ 0 w 3829423"/>
              <a:gd name="connsiteY21" fmla="*/ 3621302 h 3621302"/>
              <a:gd name="connsiteX22" fmla="*/ 0 w 3829423"/>
              <a:gd name="connsiteY22" fmla="*/ 3103973 h 3621302"/>
              <a:gd name="connsiteX23" fmla="*/ 0 w 3829423"/>
              <a:gd name="connsiteY23" fmla="*/ 2514218 h 3621302"/>
              <a:gd name="connsiteX24" fmla="*/ 0 w 3829423"/>
              <a:gd name="connsiteY24" fmla="*/ 2069315 h 3621302"/>
              <a:gd name="connsiteX25" fmla="*/ 0 w 3829423"/>
              <a:gd name="connsiteY25" fmla="*/ 1551987 h 3621302"/>
              <a:gd name="connsiteX26" fmla="*/ 0 w 3829423"/>
              <a:gd name="connsiteY26" fmla="*/ 1070871 h 3621302"/>
              <a:gd name="connsiteX27" fmla="*/ 0 w 3829423"/>
              <a:gd name="connsiteY27" fmla="*/ 589755 h 3621302"/>
              <a:gd name="connsiteX28" fmla="*/ 0 w 3829423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142819" y="-416"/>
                  <a:pt x="340779" y="64556"/>
                  <a:pt x="547060" y="0"/>
                </a:cubicBezTo>
                <a:cubicBezTo>
                  <a:pt x="753341" y="-64556"/>
                  <a:pt x="818881" y="42317"/>
                  <a:pt x="1055827" y="0"/>
                </a:cubicBezTo>
                <a:cubicBezTo>
                  <a:pt x="1292773" y="-42317"/>
                  <a:pt x="1485309" y="48388"/>
                  <a:pt x="1602887" y="0"/>
                </a:cubicBezTo>
                <a:cubicBezTo>
                  <a:pt x="1720465" y="-48388"/>
                  <a:pt x="1900162" y="45085"/>
                  <a:pt x="2149947" y="0"/>
                </a:cubicBezTo>
                <a:cubicBezTo>
                  <a:pt x="2399732" y="-45085"/>
                  <a:pt x="2520478" y="48872"/>
                  <a:pt x="2697008" y="0"/>
                </a:cubicBezTo>
                <a:cubicBezTo>
                  <a:pt x="2873538" y="-48872"/>
                  <a:pt x="2954731" y="28811"/>
                  <a:pt x="3129186" y="0"/>
                </a:cubicBezTo>
                <a:cubicBezTo>
                  <a:pt x="3303641" y="-28811"/>
                  <a:pt x="3639326" y="79462"/>
                  <a:pt x="3829423" y="0"/>
                </a:cubicBezTo>
                <a:cubicBezTo>
                  <a:pt x="3831914" y="144560"/>
                  <a:pt x="3793941" y="293782"/>
                  <a:pt x="3829423" y="408690"/>
                </a:cubicBezTo>
                <a:cubicBezTo>
                  <a:pt x="3864905" y="523598"/>
                  <a:pt x="3768393" y="776312"/>
                  <a:pt x="3829423" y="998445"/>
                </a:cubicBezTo>
                <a:cubicBezTo>
                  <a:pt x="3890453" y="1220579"/>
                  <a:pt x="3785406" y="1384399"/>
                  <a:pt x="3829423" y="1515774"/>
                </a:cubicBezTo>
                <a:cubicBezTo>
                  <a:pt x="3873440" y="1647149"/>
                  <a:pt x="3799788" y="1776311"/>
                  <a:pt x="3829423" y="2033102"/>
                </a:cubicBezTo>
                <a:cubicBezTo>
                  <a:pt x="3859058" y="2289893"/>
                  <a:pt x="3782991" y="2274423"/>
                  <a:pt x="3829423" y="2514218"/>
                </a:cubicBezTo>
                <a:cubicBezTo>
                  <a:pt x="3875855" y="2754013"/>
                  <a:pt x="3820334" y="2750515"/>
                  <a:pt x="3829423" y="2959121"/>
                </a:cubicBezTo>
                <a:cubicBezTo>
                  <a:pt x="3838512" y="3167727"/>
                  <a:pt x="3764803" y="3324018"/>
                  <a:pt x="3829423" y="3621302"/>
                </a:cubicBezTo>
                <a:cubicBezTo>
                  <a:pt x="3719194" y="3651233"/>
                  <a:pt x="3584115" y="3604731"/>
                  <a:pt x="3358951" y="3621302"/>
                </a:cubicBezTo>
                <a:cubicBezTo>
                  <a:pt x="3133787" y="3637873"/>
                  <a:pt x="2997337" y="3573493"/>
                  <a:pt x="2773596" y="3621302"/>
                </a:cubicBezTo>
                <a:cubicBezTo>
                  <a:pt x="2549855" y="3669111"/>
                  <a:pt x="2547696" y="3584942"/>
                  <a:pt x="2341419" y="3621302"/>
                </a:cubicBezTo>
                <a:cubicBezTo>
                  <a:pt x="2135142" y="3657662"/>
                  <a:pt x="2055219" y="3573997"/>
                  <a:pt x="1909241" y="3621302"/>
                </a:cubicBezTo>
                <a:cubicBezTo>
                  <a:pt x="1763263" y="3668607"/>
                  <a:pt x="1556624" y="3597132"/>
                  <a:pt x="1323886" y="3621302"/>
                </a:cubicBezTo>
                <a:cubicBezTo>
                  <a:pt x="1091148" y="3645472"/>
                  <a:pt x="876032" y="3548622"/>
                  <a:pt x="700237" y="3621302"/>
                </a:cubicBezTo>
                <a:cubicBezTo>
                  <a:pt x="524442" y="3693982"/>
                  <a:pt x="271748" y="3600635"/>
                  <a:pt x="0" y="3621302"/>
                </a:cubicBezTo>
                <a:cubicBezTo>
                  <a:pt x="-1710" y="3401111"/>
                  <a:pt x="12526" y="3310379"/>
                  <a:pt x="0" y="3103973"/>
                </a:cubicBezTo>
                <a:cubicBezTo>
                  <a:pt x="-12526" y="2897567"/>
                  <a:pt x="38416" y="2749045"/>
                  <a:pt x="0" y="2514218"/>
                </a:cubicBezTo>
                <a:cubicBezTo>
                  <a:pt x="-38416" y="2279391"/>
                  <a:pt x="30479" y="2234110"/>
                  <a:pt x="0" y="2069315"/>
                </a:cubicBezTo>
                <a:cubicBezTo>
                  <a:pt x="-30479" y="1904520"/>
                  <a:pt x="1806" y="1792053"/>
                  <a:pt x="0" y="1551987"/>
                </a:cubicBezTo>
                <a:cubicBezTo>
                  <a:pt x="-1806" y="1311921"/>
                  <a:pt x="2285" y="1176623"/>
                  <a:pt x="0" y="1070871"/>
                </a:cubicBezTo>
                <a:cubicBezTo>
                  <a:pt x="-2285" y="965119"/>
                  <a:pt x="1796" y="812808"/>
                  <a:pt x="0" y="589755"/>
                </a:cubicBezTo>
                <a:cubicBezTo>
                  <a:pt x="-1796" y="366702"/>
                  <a:pt x="42937" y="251805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161849" y="-25418"/>
                  <a:pt x="386010" y="26837"/>
                  <a:pt x="508766" y="0"/>
                </a:cubicBezTo>
                <a:cubicBezTo>
                  <a:pt x="631522" y="-26837"/>
                  <a:pt x="840424" y="39474"/>
                  <a:pt x="1132415" y="0"/>
                </a:cubicBezTo>
                <a:cubicBezTo>
                  <a:pt x="1424406" y="-39474"/>
                  <a:pt x="1562602" y="57830"/>
                  <a:pt x="1756064" y="0"/>
                </a:cubicBezTo>
                <a:cubicBezTo>
                  <a:pt x="1949526" y="-57830"/>
                  <a:pt x="2070243" y="50960"/>
                  <a:pt x="2303124" y="0"/>
                </a:cubicBezTo>
                <a:cubicBezTo>
                  <a:pt x="2536005" y="-50960"/>
                  <a:pt x="2582805" y="42722"/>
                  <a:pt x="2811891" y="0"/>
                </a:cubicBezTo>
                <a:cubicBezTo>
                  <a:pt x="3040977" y="-42722"/>
                  <a:pt x="3623089" y="18422"/>
                  <a:pt x="3829423" y="0"/>
                </a:cubicBezTo>
                <a:cubicBezTo>
                  <a:pt x="3894530" y="186037"/>
                  <a:pt x="3823884" y="333970"/>
                  <a:pt x="3829423" y="553542"/>
                </a:cubicBezTo>
                <a:cubicBezTo>
                  <a:pt x="3834962" y="773114"/>
                  <a:pt x="3772686" y="858021"/>
                  <a:pt x="3829423" y="1034658"/>
                </a:cubicBezTo>
                <a:cubicBezTo>
                  <a:pt x="3886160" y="1211295"/>
                  <a:pt x="3822762" y="1332571"/>
                  <a:pt x="3829423" y="1479561"/>
                </a:cubicBezTo>
                <a:cubicBezTo>
                  <a:pt x="3836084" y="1626551"/>
                  <a:pt x="3829020" y="1855911"/>
                  <a:pt x="3829423" y="1996889"/>
                </a:cubicBezTo>
                <a:cubicBezTo>
                  <a:pt x="3829826" y="2137867"/>
                  <a:pt x="3816040" y="2424782"/>
                  <a:pt x="3829423" y="2550431"/>
                </a:cubicBezTo>
                <a:cubicBezTo>
                  <a:pt x="3842806" y="2676080"/>
                  <a:pt x="3760976" y="2909942"/>
                  <a:pt x="3829423" y="3140186"/>
                </a:cubicBezTo>
                <a:cubicBezTo>
                  <a:pt x="3897870" y="3370430"/>
                  <a:pt x="3815144" y="3440570"/>
                  <a:pt x="3829423" y="3621302"/>
                </a:cubicBezTo>
                <a:cubicBezTo>
                  <a:pt x="3724312" y="3665735"/>
                  <a:pt x="3496707" y="3587638"/>
                  <a:pt x="3358951" y="3621302"/>
                </a:cubicBezTo>
                <a:cubicBezTo>
                  <a:pt x="3221195" y="3654966"/>
                  <a:pt x="3068690" y="3567156"/>
                  <a:pt x="2850185" y="3621302"/>
                </a:cubicBezTo>
                <a:cubicBezTo>
                  <a:pt x="2631680" y="3675448"/>
                  <a:pt x="2460719" y="3616104"/>
                  <a:pt x="2264830" y="3621302"/>
                </a:cubicBezTo>
                <a:cubicBezTo>
                  <a:pt x="2068942" y="3626500"/>
                  <a:pt x="1883749" y="3593621"/>
                  <a:pt x="1756064" y="3621302"/>
                </a:cubicBezTo>
                <a:cubicBezTo>
                  <a:pt x="1628379" y="3648983"/>
                  <a:pt x="1418896" y="3615981"/>
                  <a:pt x="1285592" y="3621302"/>
                </a:cubicBezTo>
                <a:cubicBezTo>
                  <a:pt x="1152288" y="3626623"/>
                  <a:pt x="1032669" y="3593351"/>
                  <a:pt x="815120" y="3621302"/>
                </a:cubicBezTo>
                <a:cubicBezTo>
                  <a:pt x="597571" y="3649253"/>
                  <a:pt x="255748" y="3541282"/>
                  <a:pt x="0" y="3621302"/>
                </a:cubicBezTo>
                <a:cubicBezTo>
                  <a:pt x="-43005" y="3455075"/>
                  <a:pt x="46635" y="3327509"/>
                  <a:pt x="0" y="3212612"/>
                </a:cubicBezTo>
                <a:cubicBezTo>
                  <a:pt x="-46635" y="3097715"/>
                  <a:pt x="23866" y="2920327"/>
                  <a:pt x="0" y="2767709"/>
                </a:cubicBezTo>
                <a:cubicBezTo>
                  <a:pt x="-23866" y="2615091"/>
                  <a:pt x="33624" y="2412856"/>
                  <a:pt x="0" y="2322807"/>
                </a:cubicBezTo>
                <a:cubicBezTo>
                  <a:pt x="-33624" y="2232758"/>
                  <a:pt x="15583" y="2013692"/>
                  <a:pt x="0" y="1914117"/>
                </a:cubicBezTo>
                <a:cubicBezTo>
                  <a:pt x="-15583" y="1814542"/>
                  <a:pt x="14425" y="1595254"/>
                  <a:pt x="0" y="1505427"/>
                </a:cubicBezTo>
                <a:cubicBezTo>
                  <a:pt x="-14425" y="1415600"/>
                  <a:pt x="46638" y="1107707"/>
                  <a:pt x="0" y="951885"/>
                </a:cubicBezTo>
                <a:cubicBezTo>
                  <a:pt x="-46638" y="796063"/>
                  <a:pt x="15935" y="687109"/>
                  <a:pt x="0" y="470769"/>
                </a:cubicBezTo>
                <a:cubicBezTo>
                  <a:pt x="-15935" y="254429"/>
                  <a:pt x="36207" y="19921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1117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 descr="Texto&#10;&#10;Descripción generada automáticamente con confianza baja">
            <a:hlinkClick r:id="rId5" action="ppaction://hlinkfile"/>
            <a:extLst>
              <a:ext uri="{FF2B5EF4-FFF2-40B4-BE49-F238E27FC236}">
                <a16:creationId xmlns:a16="http://schemas.microsoft.com/office/drawing/2014/main" id="{D18ED8FB-B40A-4097-A1C4-51CC62CD92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t="7475" r="6720" b="8046"/>
          <a:stretch/>
        </p:blipFill>
        <p:spPr>
          <a:xfrm>
            <a:off x="4053756" y="657679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547060 w 3829423"/>
              <a:gd name="connsiteY1" fmla="*/ 0 h 3621302"/>
              <a:gd name="connsiteX2" fmla="*/ 1055827 w 3829423"/>
              <a:gd name="connsiteY2" fmla="*/ 0 h 3621302"/>
              <a:gd name="connsiteX3" fmla="*/ 1564593 w 3829423"/>
              <a:gd name="connsiteY3" fmla="*/ 0 h 3621302"/>
              <a:gd name="connsiteX4" fmla="*/ 1996771 w 3829423"/>
              <a:gd name="connsiteY4" fmla="*/ 0 h 3621302"/>
              <a:gd name="connsiteX5" fmla="*/ 2582125 w 3829423"/>
              <a:gd name="connsiteY5" fmla="*/ 0 h 3621302"/>
              <a:gd name="connsiteX6" fmla="*/ 3014303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553542 h 3621302"/>
              <a:gd name="connsiteX9" fmla="*/ 3829423 w 3829423"/>
              <a:gd name="connsiteY9" fmla="*/ 1143297 h 3621302"/>
              <a:gd name="connsiteX10" fmla="*/ 3829423 w 3829423"/>
              <a:gd name="connsiteY10" fmla="*/ 1660626 h 3621302"/>
              <a:gd name="connsiteX11" fmla="*/ 3829423 w 3829423"/>
              <a:gd name="connsiteY11" fmla="*/ 2069315 h 3621302"/>
              <a:gd name="connsiteX12" fmla="*/ 3829423 w 3829423"/>
              <a:gd name="connsiteY12" fmla="*/ 2659070 h 3621302"/>
              <a:gd name="connsiteX13" fmla="*/ 3829423 w 3829423"/>
              <a:gd name="connsiteY13" fmla="*/ 3621302 h 3621302"/>
              <a:gd name="connsiteX14" fmla="*/ 3358951 w 3829423"/>
              <a:gd name="connsiteY14" fmla="*/ 3621302 h 3621302"/>
              <a:gd name="connsiteX15" fmla="*/ 2773596 w 3829423"/>
              <a:gd name="connsiteY15" fmla="*/ 3621302 h 3621302"/>
              <a:gd name="connsiteX16" fmla="*/ 2188242 w 3829423"/>
              <a:gd name="connsiteY16" fmla="*/ 3621302 h 3621302"/>
              <a:gd name="connsiteX17" fmla="*/ 1679476 w 3829423"/>
              <a:gd name="connsiteY17" fmla="*/ 3621302 h 3621302"/>
              <a:gd name="connsiteX18" fmla="*/ 1209004 w 3829423"/>
              <a:gd name="connsiteY18" fmla="*/ 3621302 h 3621302"/>
              <a:gd name="connsiteX19" fmla="*/ 776826 w 3829423"/>
              <a:gd name="connsiteY19" fmla="*/ 3621302 h 3621302"/>
              <a:gd name="connsiteX20" fmla="*/ 0 w 3829423"/>
              <a:gd name="connsiteY20" fmla="*/ 3621302 h 3621302"/>
              <a:gd name="connsiteX21" fmla="*/ 0 w 3829423"/>
              <a:gd name="connsiteY21" fmla="*/ 3212612 h 3621302"/>
              <a:gd name="connsiteX22" fmla="*/ 0 w 3829423"/>
              <a:gd name="connsiteY22" fmla="*/ 2659070 h 3621302"/>
              <a:gd name="connsiteX23" fmla="*/ 0 w 3829423"/>
              <a:gd name="connsiteY23" fmla="*/ 2214168 h 3621302"/>
              <a:gd name="connsiteX24" fmla="*/ 0 w 3829423"/>
              <a:gd name="connsiteY24" fmla="*/ 1660626 h 3621302"/>
              <a:gd name="connsiteX25" fmla="*/ 0 w 3829423"/>
              <a:gd name="connsiteY25" fmla="*/ 1107084 h 3621302"/>
              <a:gd name="connsiteX26" fmla="*/ 0 w 3829423"/>
              <a:gd name="connsiteY26" fmla="*/ 662181 h 3621302"/>
              <a:gd name="connsiteX27" fmla="*/ 0 w 3829423"/>
              <a:gd name="connsiteY27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236096" y="-53720"/>
                  <a:pt x="390778" y="38915"/>
                  <a:pt x="547060" y="0"/>
                </a:cubicBezTo>
                <a:cubicBezTo>
                  <a:pt x="703342" y="-38915"/>
                  <a:pt x="952680" y="7360"/>
                  <a:pt x="1055827" y="0"/>
                </a:cubicBezTo>
                <a:cubicBezTo>
                  <a:pt x="1158974" y="-7360"/>
                  <a:pt x="1391033" y="32925"/>
                  <a:pt x="1564593" y="0"/>
                </a:cubicBezTo>
                <a:cubicBezTo>
                  <a:pt x="1738153" y="-32925"/>
                  <a:pt x="1796207" y="27417"/>
                  <a:pt x="1996771" y="0"/>
                </a:cubicBezTo>
                <a:cubicBezTo>
                  <a:pt x="2197335" y="-27417"/>
                  <a:pt x="2363276" y="22300"/>
                  <a:pt x="2582125" y="0"/>
                </a:cubicBezTo>
                <a:cubicBezTo>
                  <a:pt x="2800974" y="-22300"/>
                  <a:pt x="2925624" y="13613"/>
                  <a:pt x="3014303" y="0"/>
                </a:cubicBezTo>
                <a:cubicBezTo>
                  <a:pt x="3102982" y="-13613"/>
                  <a:pt x="3630102" y="72282"/>
                  <a:pt x="3829423" y="0"/>
                </a:cubicBezTo>
                <a:cubicBezTo>
                  <a:pt x="3870241" y="158724"/>
                  <a:pt x="3775699" y="343821"/>
                  <a:pt x="3829423" y="553542"/>
                </a:cubicBezTo>
                <a:cubicBezTo>
                  <a:pt x="3883147" y="763263"/>
                  <a:pt x="3772450" y="955865"/>
                  <a:pt x="3829423" y="1143297"/>
                </a:cubicBezTo>
                <a:cubicBezTo>
                  <a:pt x="3886396" y="1330729"/>
                  <a:pt x="3813516" y="1472809"/>
                  <a:pt x="3829423" y="1660626"/>
                </a:cubicBezTo>
                <a:cubicBezTo>
                  <a:pt x="3845330" y="1848443"/>
                  <a:pt x="3798228" y="1911329"/>
                  <a:pt x="3829423" y="2069315"/>
                </a:cubicBezTo>
                <a:cubicBezTo>
                  <a:pt x="3860618" y="2227301"/>
                  <a:pt x="3800194" y="2489253"/>
                  <a:pt x="3829423" y="2659070"/>
                </a:cubicBezTo>
                <a:cubicBezTo>
                  <a:pt x="3858652" y="2828888"/>
                  <a:pt x="3746116" y="3246918"/>
                  <a:pt x="3829423" y="3621302"/>
                </a:cubicBezTo>
                <a:cubicBezTo>
                  <a:pt x="3688091" y="3676952"/>
                  <a:pt x="3454999" y="3575048"/>
                  <a:pt x="3358951" y="3621302"/>
                </a:cubicBezTo>
                <a:cubicBezTo>
                  <a:pt x="3262903" y="3667556"/>
                  <a:pt x="2960296" y="3596996"/>
                  <a:pt x="2773596" y="3621302"/>
                </a:cubicBezTo>
                <a:cubicBezTo>
                  <a:pt x="2586897" y="3645608"/>
                  <a:pt x="2369388" y="3559274"/>
                  <a:pt x="2188242" y="3621302"/>
                </a:cubicBezTo>
                <a:cubicBezTo>
                  <a:pt x="2007096" y="3683330"/>
                  <a:pt x="1911029" y="3609437"/>
                  <a:pt x="1679476" y="3621302"/>
                </a:cubicBezTo>
                <a:cubicBezTo>
                  <a:pt x="1447923" y="3633167"/>
                  <a:pt x="1407006" y="3618402"/>
                  <a:pt x="1209004" y="3621302"/>
                </a:cubicBezTo>
                <a:cubicBezTo>
                  <a:pt x="1011002" y="3624202"/>
                  <a:pt x="987472" y="3590115"/>
                  <a:pt x="776826" y="3621302"/>
                </a:cubicBezTo>
                <a:cubicBezTo>
                  <a:pt x="566180" y="3652489"/>
                  <a:pt x="184040" y="3605193"/>
                  <a:pt x="0" y="3621302"/>
                </a:cubicBezTo>
                <a:cubicBezTo>
                  <a:pt x="-46396" y="3466268"/>
                  <a:pt x="20735" y="3408174"/>
                  <a:pt x="0" y="3212612"/>
                </a:cubicBezTo>
                <a:cubicBezTo>
                  <a:pt x="-20735" y="3017050"/>
                  <a:pt x="62457" y="2811182"/>
                  <a:pt x="0" y="2659070"/>
                </a:cubicBezTo>
                <a:cubicBezTo>
                  <a:pt x="-62457" y="2506958"/>
                  <a:pt x="37155" y="2373570"/>
                  <a:pt x="0" y="2214168"/>
                </a:cubicBezTo>
                <a:cubicBezTo>
                  <a:pt x="-37155" y="2054766"/>
                  <a:pt x="58199" y="1790235"/>
                  <a:pt x="0" y="1660626"/>
                </a:cubicBezTo>
                <a:cubicBezTo>
                  <a:pt x="-58199" y="1531017"/>
                  <a:pt x="36463" y="1287405"/>
                  <a:pt x="0" y="1107084"/>
                </a:cubicBezTo>
                <a:cubicBezTo>
                  <a:pt x="-36463" y="926763"/>
                  <a:pt x="20411" y="882116"/>
                  <a:pt x="0" y="662181"/>
                </a:cubicBezTo>
                <a:cubicBezTo>
                  <a:pt x="-20411" y="442246"/>
                  <a:pt x="13599" y="296953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213958" y="-4635"/>
                  <a:pt x="358485" y="43612"/>
                  <a:pt x="623649" y="0"/>
                </a:cubicBezTo>
                <a:cubicBezTo>
                  <a:pt x="888813" y="-43612"/>
                  <a:pt x="935335" y="15064"/>
                  <a:pt x="1170709" y="0"/>
                </a:cubicBezTo>
                <a:cubicBezTo>
                  <a:pt x="1406083" y="-15064"/>
                  <a:pt x="1507175" y="52179"/>
                  <a:pt x="1679476" y="0"/>
                </a:cubicBezTo>
                <a:cubicBezTo>
                  <a:pt x="1851777" y="-52179"/>
                  <a:pt x="1958732" y="16131"/>
                  <a:pt x="2149947" y="0"/>
                </a:cubicBezTo>
                <a:cubicBezTo>
                  <a:pt x="2341162" y="-16131"/>
                  <a:pt x="2511049" y="3767"/>
                  <a:pt x="2620419" y="0"/>
                </a:cubicBezTo>
                <a:cubicBezTo>
                  <a:pt x="2729789" y="-3767"/>
                  <a:pt x="2952614" y="69219"/>
                  <a:pt x="3244068" y="0"/>
                </a:cubicBezTo>
                <a:cubicBezTo>
                  <a:pt x="3535522" y="-69219"/>
                  <a:pt x="3588541" y="29261"/>
                  <a:pt x="3829423" y="0"/>
                </a:cubicBezTo>
                <a:cubicBezTo>
                  <a:pt x="3881195" y="213367"/>
                  <a:pt x="3790865" y="368722"/>
                  <a:pt x="3829423" y="553542"/>
                </a:cubicBezTo>
                <a:cubicBezTo>
                  <a:pt x="3867981" y="738362"/>
                  <a:pt x="3806135" y="940445"/>
                  <a:pt x="3829423" y="1143297"/>
                </a:cubicBezTo>
                <a:cubicBezTo>
                  <a:pt x="3852711" y="1346149"/>
                  <a:pt x="3820340" y="1486204"/>
                  <a:pt x="3829423" y="1624413"/>
                </a:cubicBezTo>
                <a:cubicBezTo>
                  <a:pt x="3838506" y="1762622"/>
                  <a:pt x="3776073" y="1885319"/>
                  <a:pt x="3829423" y="2069315"/>
                </a:cubicBezTo>
                <a:cubicBezTo>
                  <a:pt x="3882773" y="2253311"/>
                  <a:pt x="3779945" y="2386186"/>
                  <a:pt x="3829423" y="2586644"/>
                </a:cubicBezTo>
                <a:cubicBezTo>
                  <a:pt x="3878901" y="2787102"/>
                  <a:pt x="3815015" y="2957127"/>
                  <a:pt x="3829423" y="3176399"/>
                </a:cubicBezTo>
                <a:cubicBezTo>
                  <a:pt x="3843831" y="3395672"/>
                  <a:pt x="3780773" y="3430089"/>
                  <a:pt x="3829423" y="3621302"/>
                </a:cubicBezTo>
                <a:cubicBezTo>
                  <a:pt x="3713021" y="3639522"/>
                  <a:pt x="3532177" y="3593976"/>
                  <a:pt x="3358951" y="3621302"/>
                </a:cubicBezTo>
                <a:cubicBezTo>
                  <a:pt x="3185725" y="3648628"/>
                  <a:pt x="2983120" y="3607441"/>
                  <a:pt x="2811891" y="3621302"/>
                </a:cubicBezTo>
                <a:cubicBezTo>
                  <a:pt x="2640662" y="3635163"/>
                  <a:pt x="2498063" y="3579308"/>
                  <a:pt x="2341419" y="3621302"/>
                </a:cubicBezTo>
                <a:cubicBezTo>
                  <a:pt x="2184775" y="3663296"/>
                  <a:pt x="2007025" y="3601705"/>
                  <a:pt x="1909241" y="3621302"/>
                </a:cubicBezTo>
                <a:cubicBezTo>
                  <a:pt x="1811457" y="3640899"/>
                  <a:pt x="1599805" y="3585766"/>
                  <a:pt x="1362180" y="3621302"/>
                </a:cubicBezTo>
                <a:cubicBezTo>
                  <a:pt x="1124555" y="3656838"/>
                  <a:pt x="938440" y="3592540"/>
                  <a:pt x="815120" y="3621302"/>
                </a:cubicBezTo>
                <a:cubicBezTo>
                  <a:pt x="691800" y="3650064"/>
                  <a:pt x="331209" y="3532074"/>
                  <a:pt x="0" y="3621302"/>
                </a:cubicBezTo>
                <a:cubicBezTo>
                  <a:pt x="-41472" y="3442748"/>
                  <a:pt x="5802" y="3295586"/>
                  <a:pt x="0" y="3176399"/>
                </a:cubicBezTo>
                <a:cubicBezTo>
                  <a:pt x="-5802" y="3057212"/>
                  <a:pt x="33031" y="2779339"/>
                  <a:pt x="0" y="2622857"/>
                </a:cubicBezTo>
                <a:cubicBezTo>
                  <a:pt x="-33031" y="2466375"/>
                  <a:pt x="219" y="2298925"/>
                  <a:pt x="0" y="2214168"/>
                </a:cubicBezTo>
                <a:cubicBezTo>
                  <a:pt x="-219" y="2129411"/>
                  <a:pt x="45169" y="1868285"/>
                  <a:pt x="0" y="1769265"/>
                </a:cubicBezTo>
                <a:cubicBezTo>
                  <a:pt x="-45169" y="1670245"/>
                  <a:pt x="27809" y="1475978"/>
                  <a:pt x="0" y="1324362"/>
                </a:cubicBezTo>
                <a:cubicBezTo>
                  <a:pt x="-27809" y="1172746"/>
                  <a:pt x="43532" y="910751"/>
                  <a:pt x="0" y="770820"/>
                </a:cubicBezTo>
                <a:cubicBezTo>
                  <a:pt x="-43532" y="630889"/>
                  <a:pt x="22733" y="25352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029444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 descr="Icono&#10;&#10;Descripción generada automáticamente">
            <a:hlinkClick r:id="rId7" action="ppaction://hlinkfile"/>
            <a:extLst>
              <a:ext uri="{FF2B5EF4-FFF2-40B4-BE49-F238E27FC236}">
                <a16:creationId xmlns:a16="http://schemas.microsoft.com/office/drawing/2014/main" id="{0B6F506C-6111-4CB2-BB59-8F3C93864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89" y="6576798"/>
            <a:ext cx="3829422" cy="3621302"/>
          </a:xfrm>
          <a:custGeom>
            <a:avLst/>
            <a:gdLst>
              <a:gd name="connsiteX0" fmla="*/ 0 w 3829422"/>
              <a:gd name="connsiteY0" fmla="*/ 0 h 3621302"/>
              <a:gd name="connsiteX1" fmla="*/ 623649 w 3829422"/>
              <a:gd name="connsiteY1" fmla="*/ 0 h 3621302"/>
              <a:gd name="connsiteX2" fmla="*/ 1209003 w 3829422"/>
              <a:gd name="connsiteY2" fmla="*/ 0 h 3621302"/>
              <a:gd name="connsiteX3" fmla="*/ 1641181 w 3829422"/>
              <a:gd name="connsiteY3" fmla="*/ 0 h 3621302"/>
              <a:gd name="connsiteX4" fmla="*/ 2226535 w 3829422"/>
              <a:gd name="connsiteY4" fmla="*/ 0 h 3621302"/>
              <a:gd name="connsiteX5" fmla="*/ 2773596 w 3829422"/>
              <a:gd name="connsiteY5" fmla="*/ 0 h 3621302"/>
              <a:gd name="connsiteX6" fmla="*/ 3282362 w 3829422"/>
              <a:gd name="connsiteY6" fmla="*/ 0 h 3621302"/>
              <a:gd name="connsiteX7" fmla="*/ 3829422 w 3829422"/>
              <a:gd name="connsiteY7" fmla="*/ 0 h 3621302"/>
              <a:gd name="connsiteX8" fmla="*/ 3829422 w 3829422"/>
              <a:gd name="connsiteY8" fmla="*/ 408690 h 3621302"/>
              <a:gd name="connsiteX9" fmla="*/ 3829422 w 3829422"/>
              <a:gd name="connsiteY9" fmla="*/ 998445 h 3621302"/>
              <a:gd name="connsiteX10" fmla="*/ 3829422 w 3829422"/>
              <a:gd name="connsiteY10" fmla="*/ 1443348 h 3621302"/>
              <a:gd name="connsiteX11" fmla="*/ 3829422 w 3829422"/>
              <a:gd name="connsiteY11" fmla="*/ 1996889 h 3621302"/>
              <a:gd name="connsiteX12" fmla="*/ 3829422 w 3829422"/>
              <a:gd name="connsiteY12" fmla="*/ 2514218 h 3621302"/>
              <a:gd name="connsiteX13" fmla="*/ 3829422 w 3829422"/>
              <a:gd name="connsiteY13" fmla="*/ 3067760 h 3621302"/>
              <a:gd name="connsiteX14" fmla="*/ 3829422 w 3829422"/>
              <a:gd name="connsiteY14" fmla="*/ 3621302 h 3621302"/>
              <a:gd name="connsiteX15" fmla="*/ 3397244 w 3829422"/>
              <a:gd name="connsiteY15" fmla="*/ 3621302 h 3621302"/>
              <a:gd name="connsiteX16" fmla="*/ 2850184 w 3829422"/>
              <a:gd name="connsiteY16" fmla="*/ 3621302 h 3621302"/>
              <a:gd name="connsiteX17" fmla="*/ 2226535 w 3829422"/>
              <a:gd name="connsiteY17" fmla="*/ 3621302 h 3621302"/>
              <a:gd name="connsiteX18" fmla="*/ 1756064 w 3829422"/>
              <a:gd name="connsiteY18" fmla="*/ 3621302 h 3621302"/>
              <a:gd name="connsiteX19" fmla="*/ 1247297 w 3829422"/>
              <a:gd name="connsiteY19" fmla="*/ 3621302 h 3621302"/>
              <a:gd name="connsiteX20" fmla="*/ 661943 w 3829422"/>
              <a:gd name="connsiteY20" fmla="*/ 3621302 h 3621302"/>
              <a:gd name="connsiteX21" fmla="*/ 0 w 3829422"/>
              <a:gd name="connsiteY21" fmla="*/ 3621302 h 3621302"/>
              <a:gd name="connsiteX22" fmla="*/ 0 w 3829422"/>
              <a:gd name="connsiteY22" fmla="*/ 3103973 h 3621302"/>
              <a:gd name="connsiteX23" fmla="*/ 0 w 3829422"/>
              <a:gd name="connsiteY23" fmla="*/ 2622857 h 3621302"/>
              <a:gd name="connsiteX24" fmla="*/ 0 w 3829422"/>
              <a:gd name="connsiteY24" fmla="*/ 2214168 h 3621302"/>
              <a:gd name="connsiteX25" fmla="*/ 0 w 3829422"/>
              <a:gd name="connsiteY25" fmla="*/ 1733052 h 3621302"/>
              <a:gd name="connsiteX26" fmla="*/ 0 w 3829422"/>
              <a:gd name="connsiteY26" fmla="*/ 1179510 h 3621302"/>
              <a:gd name="connsiteX27" fmla="*/ 0 w 3829422"/>
              <a:gd name="connsiteY27" fmla="*/ 770820 h 3621302"/>
              <a:gd name="connsiteX28" fmla="*/ 0 w 3829422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2" h="3621302" fill="none" extrusionOk="0">
                <a:moveTo>
                  <a:pt x="0" y="0"/>
                </a:moveTo>
                <a:cubicBezTo>
                  <a:pt x="183676" y="-31392"/>
                  <a:pt x="362769" y="63548"/>
                  <a:pt x="623649" y="0"/>
                </a:cubicBezTo>
                <a:cubicBezTo>
                  <a:pt x="884529" y="-63548"/>
                  <a:pt x="1047201" y="60493"/>
                  <a:pt x="1209003" y="0"/>
                </a:cubicBezTo>
                <a:cubicBezTo>
                  <a:pt x="1370805" y="-60493"/>
                  <a:pt x="1526365" y="44163"/>
                  <a:pt x="1641181" y="0"/>
                </a:cubicBezTo>
                <a:cubicBezTo>
                  <a:pt x="1755997" y="-44163"/>
                  <a:pt x="2065455" y="39121"/>
                  <a:pt x="2226535" y="0"/>
                </a:cubicBezTo>
                <a:cubicBezTo>
                  <a:pt x="2387615" y="-39121"/>
                  <a:pt x="2587072" y="59077"/>
                  <a:pt x="2773596" y="0"/>
                </a:cubicBezTo>
                <a:cubicBezTo>
                  <a:pt x="2960120" y="-59077"/>
                  <a:pt x="3065690" y="60141"/>
                  <a:pt x="3282362" y="0"/>
                </a:cubicBezTo>
                <a:cubicBezTo>
                  <a:pt x="3499034" y="-60141"/>
                  <a:pt x="3606985" y="49701"/>
                  <a:pt x="3829422" y="0"/>
                </a:cubicBezTo>
                <a:cubicBezTo>
                  <a:pt x="3857695" y="147176"/>
                  <a:pt x="3826426" y="211323"/>
                  <a:pt x="3829422" y="408690"/>
                </a:cubicBezTo>
                <a:cubicBezTo>
                  <a:pt x="3832418" y="606057"/>
                  <a:pt x="3759864" y="851810"/>
                  <a:pt x="3829422" y="998445"/>
                </a:cubicBezTo>
                <a:cubicBezTo>
                  <a:pt x="3898980" y="1145081"/>
                  <a:pt x="3777195" y="1238249"/>
                  <a:pt x="3829422" y="1443348"/>
                </a:cubicBezTo>
                <a:cubicBezTo>
                  <a:pt x="3881649" y="1648447"/>
                  <a:pt x="3778643" y="1857102"/>
                  <a:pt x="3829422" y="1996889"/>
                </a:cubicBezTo>
                <a:cubicBezTo>
                  <a:pt x="3880201" y="2136676"/>
                  <a:pt x="3769169" y="2358866"/>
                  <a:pt x="3829422" y="2514218"/>
                </a:cubicBezTo>
                <a:cubicBezTo>
                  <a:pt x="3889675" y="2669570"/>
                  <a:pt x="3801126" y="2918301"/>
                  <a:pt x="3829422" y="3067760"/>
                </a:cubicBezTo>
                <a:cubicBezTo>
                  <a:pt x="3857718" y="3217219"/>
                  <a:pt x="3799771" y="3425711"/>
                  <a:pt x="3829422" y="3621302"/>
                </a:cubicBezTo>
                <a:cubicBezTo>
                  <a:pt x="3665253" y="3643280"/>
                  <a:pt x="3535538" y="3617283"/>
                  <a:pt x="3397244" y="3621302"/>
                </a:cubicBezTo>
                <a:cubicBezTo>
                  <a:pt x="3258950" y="3625321"/>
                  <a:pt x="3033123" y="3559234"/>
                  <a:pt x="2850184" y="3621302"/>
                </a:cubicBezTo>
                <a:cubicBezTo>
                  <a:pt x="2667245" y="3683370"/>
                  <a:pt x="2391721" y="3547005"/>
                  <a:pt x="2226535" y="3621302"/>
                </a:cubicBezTo>
                <a:cubicBezTo>
                  <a:pt x="2061349" y="3695599"/>
                  <a:pt x="1982207" y="3591713"/>
                  <a:pt x="1756064" y="3621302"/>
                </a:cubicBezTo>
                <a:cubicBezTo>
                  <a:pt x="1529921" y="3650891"/>
                  <a:pt x="1455082" y="3617648"/>
                  <a:pt x="1247297" y="3621302"/>
                </a:cubicBezTo>
                <a:cubicBezTo>
                  <a:pt x="1039512" y="3624956"/>
                  <a:pt x="869425" y="3551697"/>
                  <a:pt x="661943" y="3621302"/>
                </a:cubicBezTo>
                <a:cubicBezTo>
                  <a:pt x="454461" y="3690907"/>
                  <a:pt x="235336" y="3589302"/>
                  <a:pt x="0" y="3621302"/>
                </a:cubicBezTo>
                <a:cubicBezTo>
                  <a:pt x="-31921" y="3368567"/>
                  <a:pt x="55566" y="3319426"/>
                  <a:pt x="0" y="3103973"/>
                </a:cubicBezTo>
                <a:cubicBezTo>
                  <a:pt x="-55566" y="2888520"/>
                  <a:pt x="36102" y="2771106"/>
                  <a:pt x="0" y="2622857"/>
                </a:cubicBezTo>
                <a:cubicBezTo>
                  <a:pt x="-36102" y="2474608"/>
                  <a:pt x="48111" y="2359197"/>
                  <a:pt x="0" y="2214168"/>
                </a:cubicBezTo>
                <a:cubicBezTo>
                  <a:pt x="-48111" y="2069139"/>
                  <a:pt x="56828" y="1881794"/>
                  <a:pt x="0" y="1733052"/>
                </a:cubicBezTo>
                <a:cubicBezTo>
                  <a:pt x="-56828" y="1584310"/>
                  <a:pt x="3413" y="1454394"/>
                  <a:pt x="0" y="1179510"/>
                </a:cubicBezTo>
                <a:cubicBezTo>
                  <a:pt x="-3413" y="904626"/>
                  <a:pt x="26829" y="870405"/>
                  <a:pt x="0" y="770820"/>
                </a:cubicBezTo>
                <a:cubicBezTo>
                  <a:pt x="-26829" y="671235"/>
                  <a:pt x="37766" y="305451"/>
                  <a:pt x="0" y="0"/>
                </a:cubicBezTo>
                <a:close/>
              </a:path>
              <a:path w="3829422" h="3621302" stroke="0" extrusionOk="0">
                <a:moveTo>
                  <a:pt x="0" y="0"/>
                </a:moveTo>
                <a:cubicBezTo>
                  <a:pt x="171061" y="-45669"/>
                  <a:pt x="433554" y="23602"/>
                  <a:pt x="547060" y="0"/>
                </a:cubicBezTo>
                <a:cubicBezTo>
                  <a:pt x="660566" y="-23602"/>
                  <a:pt x="881824" y="69790"/>
                  <a:pt x="1132415" y="0"/>
                </a:cubicBezTo>
                <a:cubicBezTo>
                  <a:pt x="1383007" y="-69790"/>
                  <a:pt x="1487292" y="8219"/>
                  <a:pt x="1641181" y="0"/>
                </a:cubicBezTo>
                <a:cubicBezTo>
                  <a:pt x="1795070" y="-8219"/>
                  <a:pt x="1916134" y="33090"/>
                  <a:pt x="2111653" y="0"/>
                </a:cubicBezTo>
                <a:cubicBezTo>
                  <a:pt x="2307172" y="-33090"/>
                  <a:pt x="2411809" y="8831"/>
                  <a:pt x="2543830" y="0"/>
                </a:cubicBezTo>
                <a:cubicBezTo>
                  <a:pt x="2675851" y="-8831"/>
                  <a:pt x="2963450" y="53014"/>
                  <a:pt x="3167479" y="0"/>
                </a:cubicBezTo>
                <a:cubicBezTo>
                  <a:pt x="3371508" y="-53014"/>
                  <a:pt x="3520715" y="21724"/>
                  <a:pt x="3829422" y="0"/>
                </a:cubicBezTo>
                <a:cubicBezTo>
                  <a:pt x="3845352" y="225279"/>
                  <a:pt x="3814789" y="367119"/>
                  <a:pt x="3829422" y="481116"/>
                </a:cubicBezTo>
                <a:cubicBezTo>
                  <a:pt x="3844055" y="595113"/>
                  <a:pt x="3807428" y="779471"/>
                  <a:pt x="3829422" y="889806"/>
                </a:cubicBezTo>
                <a:cubicBezTo>
                  <a:pt x="3851416" y="1000141"/>
                  <a:pt x="3795519" y="1206133"/>
                  <a:pt x="3829422" y="1443348"/>
                </a:cubicBezTo>
                <a:cubicBezTo>
                  <a:pt x="3863325" y="1680563"/>
                  <a:pt x="3813390" y="1789426"/>
                  <a:pt x="3829422" y="1924463"/>
                </a:cubicBezTo>
                <a:cubicBezTo>
                  <a:pt x="3845454" y="2059501"/>
                  <a:pt x="3803591" y="2216734"/>
                  <a:pt x="3829422" y="2369366"/>
                </a:cubicBezTo>
                <a:cubicBezTo>
                  <a:pt x="3855253" y="2521998"/>
                  <a:pt x="3813292" y="2706927"/>
                  <a:pt x="3829422" y="2886695"/>
                </a:cubicBezTo>
                <a:cubicBezTo>
                  <a:pt x="3845552" y="3066463"/>
                  <a:pt x="3805347" y="3349691"/>
                  <a:pt x="3829422" y="3621302"/>
                </a:cubicBezTo>
                <a:cubicBezTo>
                  <a:pt x="3651676" y="3622815"/>
                  <a:pt x="3576236" y="3584760"/>
                  <a:pt x="3358950" y="3621302"/>
                </a:cubicBezTo>
                <a:cubicBezTo>
                  <a:pt x="3141664" y="3657844"/>
                  <a:pt x="2952306" y="3604323"/>
                  <a:pt x="2735301" y="3621302"/>
                </a:cubicBezTo>
                <a:cubicBezTo>
                  <a:pt x="2518296" y="3638281"/>
                  <a:pt x="2443494" y="3620008"/>
                  <a:pt x="2264830" y="3621302"/>
                </a:cubicBezTo>
                <a:cubicBezTo>
                  <a:pt x="2086166" y="3622596"/>
                  <a:pt x="1876011" y="3605890"/>
                  <a:pt x="1641181" y="3621302"/>
                </a:cubicBezTo>
                <a:cubicBezTo>
                  <a:pt x="1406351" y="3636714"/>
                  <a:pt x="1344650" y="3604681"/>
                  <a:pt x="1170709" y="3621302"/>
                </a:cubicBezTo>
                <a:cubicBezTo>
                  <a:pt x="996768" y="3637923"/>
                  <a:pt x="789237" y="3616794"/>
                  <a:pt x="623649" y="3621302"/>
                </a:cubicBezTo>
                <a:cubicBezTo>
                  <a:pt x="458061" y="3625810"/>
                  <a:pt x="236458" y="3569902"/>
                  <a:pt x="0" y="3621302"/>
                </a:cubicBezTo>
                <a:cubicBezTo>
                  <a:pt x="-56308" y="3340545"/>
                  <a:pt x="31305" y="3190426"/>
                  <a:pt x="0" y="3031547"/>
                </a:cubicBezTo>
                <a:cubicBezTo>
                  <a:pt x="-31305" y="2872669"/>
                  <a:pt x="62447" y="2716190"/>
                  <a:pt x="0" y="2441792"/>
                </a:cubicBezTo>
                <a:cubicBezTo>
                  <a:pt x="-62447" y="2167395"/>
                  <a:pt x="65053" y="2098216"/>
                  <a:pt x="0" y="1888250"/>
                </a:cubicBezTo>
                <a:cubicBezTo>
                  <a:pt x="-65053" y="1678284"/>
                  <a:pt x="36700" y="1530578"/>
                  <a:pt x="0" y="1334708"/>
                </a:cubicBezTo>
                <a:cubicBezTo>
                  <a:pt x="-36700" y="1138838"/>
                  <a:pt x="47484" y="1096221"/>
                  <a:pt x="0" y="889806"/>
                </a:cubicBezTo>
                <a:cubicBezTo>
                  <a:pt x="-47484" y="683391"/>
                  <a:pt x="16182" y="640944"/>
                  <a:pt x="0" y="481116"/>
                </a:cubicBezTo>
                <a:cubicBezTo>
                  <a:pt x="-16182" y="321288"/>
                  <a:pt x="1248" y="1313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858855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583BD71-30F8-4CF9-BF9E-864F1F81F881}"/>
              </a:ext>
            </a:extLst>
          </p:cNvPr>
          <p:cNvSpPr txBox="1"/>
          <p:nvPr/>
        </p:nvSpPr>
        <p:spPr>
          <a:xfrm>
            <a:off x="9237784" y="5474083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Informe Migracion</a:t>
            </a:r>
          </a:p>
        </p:txBody>
      </p:sp>
    </p:spTree>
    <p:extLst>
      <p:ext uri="{BB962C8B-B14F-4D97-AF65-F5344CB8AC3E}">
        <p14:creationId xmlns:p14="http://schemas.microsoft.com/office/powerpoint/2010/main" val="6692980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77810" y="5678207"/>
            <a:ext cx="10127522" cy="4391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13800" b="1" dirty="0">
                <a:solidFill>
                  <a:schemeClr val="accent5">
                    <a:lumMod val="75000"/>
                  </a:schemeClr>
                </a:solidFill>
                <a:latin typeface="Modern Love Grunge" panose="020B0604020202020204" pitchFamily="82" charset="0"/>
                <a:ea typeface="Helvetica Neue"/>
                <a:cs typeface="Helvetica Neue"/>
                <a:sym typeface="Helvetica Neue"/>
              </a:rPr>
              <a:t>Cuarto Trimestre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0729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8D4A07-1C83-4866-B840-D51D0EC18711}"/>
              </a:ext>
            </a:extLst>
          </p:cNvPr>
          <p:cNvSpPr txBox="1"/>
          <p:nvPr/>
        </p:nvSpPr>
        <p:spPr>
          <a:xfrm>
            <a:off x="15461316" y="5474085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Documentación Pruebas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B87B65-06BE-43DB-8DD9-4BECFC600821}"/>
              </a:ext>
            </a:extLst>
          </p:cNvPr>
          <p:cNvSpPr txBox="1"/>
          <p:nvPr/>
        </p:nvSpPr>
        <p:spPr>
          <a:xfrm>
            <a:off x="3154218" y="5474084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Cuadro Proveedores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hlinkClick r:id="rId3" action="ppaction://hlinkfile"/>
            <a:extLst>
              <a:ext uri="{FF2B5EF4-FFF2-40B4-BE49-F238E27FC236}">
                <a16:creationId xmlns:a16="http://schemas.microsoft.com/office/drawing/2014/main" id="{E644FD55-93AF-4E5F-B110-5A01580A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04881" y="6576798"/>
            <a:ext cx="3621302" cy="3621302"/>
          </a:xfrm>
          <a:custGeom>
            <a:avLst/>
            <a:gdLst>
              <a:gd name="connsiteX0" fmla="*/ 0 w 3621302"/>
              <a:gd name="connsiteY0" fmla="*/ 0 h 3621302"/>
              <a:gd name="connsiteX1" fmla="*/ 517329 w 3621302"/>
              <a:gd name="connsiteY1" fmla="*/ 0 h 3621302"/>
              <a:gd name="connsiteX2" fmla="*/ 998445 w 3621302"/>
              <a:gd name="connsiteY2" fmla="*/ 0 h 3621302"/>
              <a:gd name="connsiteX3" fmla="*/ 1515774 w 3621302"/>
              <a:gd name="connsiteY3" fmla="*/ 0 h 3621302"/>
              <a:gd name="connsiteX4" fmla="*/ 2033102 w 3621302"/>
              <a:gd name="connsiteY4" fmla="*/ 0 h 3621302"/>
              <a:gd name="connsiteX5" fmla="*/ 2550431 w 3621302"/>
              <a:gd name="connsiteY5" fmla="*/ 0 h 3621302"/>
              <a:gd name="connsiteX6" fmla="*/ 2959121 w 3621302"/>
              <a:gd name="connsiteY6" fmla="*/ 0 h 3621302"/>
              <a:gd name="connsiteX7" fmla="*/ 3621302 w 3621302"/>
              <a:gd name="connsiteY7" fmla="*/ 0 h 3621302"/>
              <a:gd name="connsiteX8" fmla="*/ 3621302 w 3621302"/>
              <a:gd name="connsiteY8" fmla="*/ 408690 h 3621302"/>
              <a:gd name="connsiteX9" fmla="*/ 3621302 w 3621302"/>
              <a:gd name="connsiteY9" fmla="*/ 998445 h 3621302"/>
              <a:gd name="connsiteX10" fmla="*/ 3621302 w 3621302"/>
              <a:gd name="connsiteY10" fmla="*/ 1515774 h 3621302"/>
              <a:gd name="connsiteX11" fmla="*/ 3621302 w 3621302"/>
              <a:gd name="connsiteY11" fmla="*/ 2033102 h 3621302"/>
              <a:gd name="connsiteX12" fmla="*/ 3621302 w 3621302"/>
              <a:gd name="connsiteY12" fmla="*/ 2514218 h 3621302"/>
              <a:gd name="connsiteX13" fmla="*/ 3621302 w 3621302"/>
              <a:gd name="connsiteY13" fmla="*/ 2959121 h 3621302"/>
              <a:gd name="connsiteX14" fmla="*/ 3621302 w 3621302"/>
              <a:gd name="connsiteY14" fmla="*/ 3621302 h 3621302"/>
              <a:gd name="connsiteX15" fmla="*/ 3176399 w 3621302"/>
              <a:gd name="connsiteY15" fmla="*/ 3621302 h 3621302"/>
              <a:gd name="connsiteX16" fmla="*/ 2622857 w 3621302"/>
              <a:gd name="connsiteY16" fmla="*/ 3621302 h 3621302"/>
              <a:gd name="connsiteX17" fmla="*/ 2214168 w 3621302"/>
              <a:gd name="connsiteY17" fmla="*/ 3621302 h 3621302"/>
              <a:gd name="connsiteX18" fmla="*/ 1805478 w 3621302"/>
              <a:gd name="connsiteY18" fmla="*/ 3621302 h 3621302"/>
              <a:gd name="connsiteX19" fmla="*/ 1251936 w 3621302"/>
              <a:gd name="connsiteY19" fmla="*/ 3621302 h 3621302"/>
              <a:gd name="connsiteX20" fmla="*/ 662181 w 3621302"/>
              <a:gd name="connsiteY20" fmla="*/ 3621302 h 3621302"/>
              <a:gd name="connsiteX21" fmla="*/ 0 w 3621302"/>
              <a:gd name="connsiteY21" fmla="*/ 3621302 h 3621302"/>
              <a:gd name="connsiteX22" fmla="*/ 0 w 3621302"/>
              <a:gd name="connsiteY22" fmla="*/ 3103973 h 3621302"/>
              <a:gd name="connsiteX23" fmla="*/ 0 w 3621302"/>
              <a:gd name="connsiteY23" fmla="*/ 2514218 h 3621302"/>
              <a:gd name="connsiteX24" fmla="*/ 0 w 3621302"/>
              <a:gd name="connsiteY24" fmla="*/ 2069315 h 3621302"/>
              <a:gd name="connsiteX25" fmla="*/ 0 w 3621302"/>
              <a:gd name="connsiteY25" fmla="*/ 1551987 h 3621302"/>
              <a:gd name="connsiteX26" fmla="*/ 0 w 3621302"/>
              <a:gd name="connsiteY26" fmla="*/ 1070871 h 3621302"/>
              <a:gd name="connsiteX27" fmla="*/ 0 w 3621302"/>
              <a:gd name="connsiteY27" fmla="*/ 589755 h 3621302"/>
              <a:gd name="connsiteX28" fmla="*/ 0 w 3621302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21302" h="3621302" fill="none" extrusionOk="0">
                <a:moveTo>
                  <a:pt x="0" y="0"/>
                </a:moveTo>
                <a:cubicBezTo>
                  <a:pt x="204597" y="-44899"/>
                  <a:pt x="265539" y="18898"/>
                  <a:pt x="517329" y="0"/>
                </a:cubicBezTo>
                <a:cubicBezTo>
                  <a:pt x="769119" y="-18898"/>
                  <a:pt x="842667" y="12770"/>
                  <a:pt x="998445" y="0"/>
                </a:cubicBezTo>
                <a:cubicBezTo>
                  <a:pt x="1154223" y="-12770"/>
                  <a:pt x="1408985" y="9341"/>
                  <a:pt x="1515774" y="0"/>
                </a:cubicBezTo>
                <a:cubicBezTo>
                  <a:pt x="1622563" y="-9341"/>
                  <a:pt x="1788501" y="18145"/>
                  <a:pt x="2033102" y="0"/>
                </a:cubicBezTo>
                <a:cubicBezTo>
                  <a:pt x="2277703" y="-18145"/>
                  <a:pt x="2339084" y="5934"/>
                  <a:pt x="2550431" y="0"/>
                </a:cubicBezTo>
                <a:cubicBezTo>
                  <a:pt x="2761778" y="-5934"/>
                  <a:pt x="2828484" y="36771"/>
                  <a:pt x="2959121" y="0"/>
                </a:cubicBezTo>
                <a:cubicBezTo>
                  <a:pt x="3089758" y="-36771"/>
                  <a:pt x="3335946" y="76644"/>
                  <a:pt x="3621302" y="0"/>
                </a:cubicBezTo>
                <a:cubicBezTo>
                  <a:pt x="3623793" y="144560"/>
                  <a:pt x="3585820" y="293782"/>
                  <a:pt x="3621302" y="408690"/>
                </a:cubicBezTo>
                <a:cubicBezTo>
                  <a:pt x="3656784" y="523598"/>
                  <a:pt x="3560272" y="776312"/>
                  <a:pt x="3621302" y="998445"/>
                </a:cubicBezTo>
                <a:cubicBezTo>
                  <a:pt x="3682332" y="1220579"/>
                  <a:pt x="3577285" y="1384399"/>
                  <a:pt x="3621302" y="1515774"/>
                </a:cubicBezTo>
                <a:cubicBezTo>
                  <a:pt x="3665319" y="1647149"/>
                  <a:pt x="3591667" y="1776311"/>
                  <a:pt x="3621302" y="2033102"/>
                </a:cubicBezTo>
                <a:cubicBezTo>
                  <a:pt x="3650937" y="2289893"/>
                  <a:pt x="3574870" y="2274423"/>
                  <a:pt x="3621302" y="2514218"/>
                </a:cubicBezTo>
                <a:cubicBezTo>
                  <a:pt x="3667734" y="2754013"/>
                  <a:pt x="3612213" y="2750515"/>
                  <a:pt x="3621302" y="2959121"/>
                </a:cubicBezTo>
                <a:cubicBezTo>
                  <a:pt x="3630391" y="3167727"/>
                  <a:pt x="3556682" y="3324018"/>
                  <a:pt x="3621302" y="3621302"/>
                </a:cubicBezTo>
                <a:cubicBezTo>
                  <a:pt x="3499023" y="3640102"/>
                  <a:pt x="3321179" y="3612342"/>
                  <a:pt x="3176399" y="3621302"/>
                </a:cubicBezTo>
                <a:cubicBezTo>
                  <a:pt x="3031619" y="3630262"/>
                  <a:pt x="2826700" y="3589885"/>
                  <a:pt x="2622857" y="3621302"/>
                </a:cubicBezTo>
                <a:cubicBezTo>
                  <a:pt x="2419014" y="3652719"/>
                  <a:pt x="2320216" y="3574007"/>
                  <a:pt x="2214168" y="3621302"/>
                </a:cubicBezTo>
                <a:cubicBezTo>
                  <a:pt x="2108120" y="3668597"/>
                  <a:pt x="1937754" y="3589386"/>
                  <a:pt x="1805478" y="3621302"/>
                </a:cubicBezTo>
                <a:cubicBezTo>
                  <a:pt x="1673202" y="3653218"/>
                  <a:pt x="1420965" y="3604175"/>
                  <a:pt x="1251936" y="3621302"/>
                </a:cubicBezTo>
                <a:cubicBezTo>
                  <a:pt x="1082907" y="3638429"/>
                  <a:pt x="880482" y="3555827"/>
                  <a:pt x="662181" y="3621302"/>
                </a:cubicBezTo>
                <a:cubicBezTo>
                  <a:pt x="443880" y="3686777"/>
                  <a:pt x="312707" y="3564651"/>
                  <a:pt x="0" y="3621302"/>
                </a:cubicBezTo>
                <a:cubicBezTo>
                  <a:pt x="-1710" y="3401111"/>
                  <a:pt x="12526" y="3310379"/>
                  <a:pt x="0" y="3103973"/>
                </a:cubicBezTo>
                <a:cubicBezTo>
                  <a:pt x="-12526" y="2897567"/>
                  <a:pt x="38416" y="2749045"/>
                  <a:pt x="0" y="2514218"/>
                </a:cubicBezTo>
                <a:cubicBezTo>
                  <a:pt x="-38416" y="2279391"/>
                  <a:pt x="30479" y="2234110"/>
                  <a:pt x="0" y="2069315"/>
                </a:cubicBezTo>
                <a:cubicBezTo>
                  <a:pt x="-30479" y="1904520"/>
                  <a:pt x="1806" y="1792053"/>
                  <a:pt x="0" y="1551987"/>
                </a:cubicBezTo>
                <a:cubicBezTo>
                  <a:pt x="-1806" y="1311921"/>
                  <a:pt x="2285" y="1176623"/>
                  <a:pt x="0" y="1070871"/>
                </a:cubicBezTo>
                <a:cubicBezTo>
                  <a:pt x="-2285" y="965119"/>
                  <a:pt x="1796" y="812808"/>
                  <a:pt x="0" y="589755"/>
                </a:cubicBezTo>
                <a:cubicBezTo>
                  <a:pt x="-1796" y="366702"/>
                  <a:pt x="42937" y="251805"/>
                  <a:pt x="0" y="0"/>
                </a:cubicBezTo>
                <a:close/>
              </a:path>
              <a:path w="3621302" h="3621302" stroke="0" extrusionOk="0">
                <a:moveTo>
                  <a:pt x="0" y="0"/>
                </a:moveTo>
                <a:cubicBezTo>
                  <a:pt x="209077" y="-40065"/>
                  <a:pt x="361061" y="40630"/>
                  <a:pt x="481116" y="0"/>
                </a:cubicBezTo>
                <a:cubicBezTo>
                  <a:pt x="601171" y="-40630"/>
                  <a:pt x="797470" y="52629"/>
                  <a:pt x="1070871" y="0"/>
                </a:cubicBezTo>
                <a:cubicBezTo>
                  <a:pt x="1344272" y="-52629"/>
                  <a:pt x="1489826" y="38378"/>
                  <a:pt x="1660626" y="0"/>
                </a:cubicBezTo>
                <a:cubicBezTo>
                  <a:pt x="1831426" y="-38378"/>
                  <a:pt x="1939141" y="54699"/>
                  <a:pt x="2177954" y="0"/>
                </a:cubicBezTo>
                <a:cubicBezTo>
                  <a:pt x="2416767" y="-54699"/>
                  <a:pt x="2499625" y="19874"/>
                  <a:pt x="2659070" y="0"/>
                </a:cubicBezTo>
                <a:cubicBezTo>
                  <a:pt x="2818515" y="-19874"/>
                  <a:pt x="3385563" y="17240"/>
                  <a:pt x="3621302" y="0"/>
                </a:cubicBezTo>
                <a:cubicBezTo>
                  <a:pt x="3686409" y="186037"/>
                  <a:pt x="3615763" y="333970"/>
                  <a:pt x="3621302" y="553542"/>
                </a:cubicBezTo>
                <a:cubicBezTo>
                  <a:pt x="3626841" y="773114"/>
                  <a:pt x="3564565" y="858021"/>
                  <a:pt x="3621302" y="1034658"/>
                </a:cubicBezTo>
                <a:cubicBezTo>
                  <a:pt x="3678039" y="1211295"/>
                  <a:pt x="3614641" y="1332571"/>
                  <a:pt x="3621302" y="1479561"/>
                </a:cubicBezTo>
                <a:cubicBezTo>
                  <a:pt x="3627963" y="1626551"/>
                  <a:pt x="3620899" y="1855911"/>
                  <a:pt x="3621302" y="1996889"/>
                </a:cubicBezTo>
                <a:cubicBezTo>
                  <a:pt x="3621705" y="2137867"/>
                  <a:pt x="3607919" y="2424782"/>
                  <a:pt x="3621302" y="2550431"/>
                </a:cubicBezTo>
                <a:cubicBezTo>
                  <a:pt x="3634685" y="2676080"/>
                  <a:pt x="3552855" y="2909942"/>
                  <a:pt x="3621302" y="3140186"/>
                </a:cubicBezTo>
                <a:cubicBezTo>
                  <a:pt x="3689749" y="3370430"/>
                  <a:pt x="3607023" y="3440570"/>
                  <a:pt x="3621302" y="3621302"/>
                </a:cubicBezTo>
                <a:cubicBezTo>
                  <a:pt x="3474068" y="3645017"/>
                  <a:pt x="3268684" y="3619382"/>
                  <a:pt x="3176399" y="3621302"/>
                </a:cubicBezTo>
                <a:cubicBezTo>
                  <a:pt x="3084114" y="3623222"/>
                  <a:pt x="2874178" y="3613233"/>
                  <a:pt x="2695283" y="3621302"/>
                </a:cubicBezTo>
                <a:cubicBezTo>
                  <a:pt x="2516388" y="3629371"/>
                  <a:pt x="2331102" y="3568133"/>
                  <a:pt x="2141741" y="3621302"/>
                </a:cubicBezTo>
                <a:cubicBezTo>
                  <a:pt x="1952380" y="3674471"/>
                  <a:pt x="1881215" y="3582969"/>
                  <a:pt x="1660626" y="3621302"/>
                </a:cubicBezTo>
                <a:cubicBezTo>
                  <a:pt x="1440038" y="3659635"/>
                  <a:pt x="1351696" y="3591489"/>
                  <a:pt x="1215723" y="3621302"/>
                </a:cubicBezTo>
                <a:cubicBezTo>
                  <a:pt x="1079750" y="3651115"/>
                  <a:pt x="930962" y="3583318"/>
                  <a:pt x="770820" y="3621302"/>
                </a:cubicBezTo>
                <a:cubicBezTo>
                  <a:pt x="610678" y="3659286"/>
                  <a:pt x="207323" y="3599758"/>
                  <a:pt x="0" y="3621302"/>
                </a:cubicBezTo>
                <a:cubicBezTo>
                  <a:pt x="-43005" y="3455075"/>
                  <a:pt x="46635" y="3327509"/>
                  <a:pt x="0" y="3212612"/>
                </a:cubicBezTo>
                <a:cubicBezTo>
                  <a:pt x="-46635" y="3097715"/>
                  <a:pt x="23866" y="2920327"/>
                  <a:pt x="0" y="2767709"/>
                </a:cubicBezTo>
                <a:cubicBezTo>
                  <a:pt x="-23866" y="2615091"/>
                  <a:pt x="33624" y="2412856"/>
                  <a:pt x="0" y="2322807"/>
                </a:cubicBezTo>
                <a:cubicBezTo>
                  <a:pt x="-33624" y="2232758"/>
                  <a:pt x="15583" y="2013692"/>
                  <a:pt x="0" y="1914117"/>
                </a:cubicBezTo>
                <a:cubicBezTo>
                  <a:pt x="-15583" y="1814542"/>
                  <a:pt x="14425" y="1595254"/>
                  <a:pt x="0" y="1505427"/>
                </a:cubicBezTo>
                <a:cubicBezTo>
                  <a:pt x="-14425" y="1415600"/>
                  <a:pt x="46638" y="1107707"/>
                  <a:pt x="0" y="951885"/>
                </a:cubicBezTo>
                <a:cubicBezTo>
                  <a:pt x="-46638" y="796063"/>
                  <a:pt x="15935" y="687109"/>
                  <a:pt x="0" y="470769"/>
                </a:cubicBezTo>
                <a:cubicBezTo>
                  <a:pt x="-15935" y="254429"/>
                  <a:pt x="36207" y="19921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61117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hlinkClick r:id="rId5" action="ppaction://hlinkfile"/>
            <a:extLst>
              <a:ext uri="{FF2B5EF4-FFF2-40B4-BE49-F238E27FC236}">
                <a16:creationId xmlns:a16="http://schemas.microsoft.com/office/drawing/2014/main" id="{D18ED8FB-B40A-4097-A1C4-51CC62CD9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" b="1220"/>
          <a:stretch/>
        </p:blipFill>
        <p:spPr>
          <a:xfrm>
            <a:off x="4053756" y="6576798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547060 w 3829423"/>
              <a:gd name="connsiteY1" fmla="*/ 0 h 3621302"/>
              <a:gd name="connsiteX2" fmla="*/ 1055827 w 3829423"/>
              <a:gd name="connsiteY2" fmla="*/ 0 h 3621302"/>
              <a:gd name="connsiteX3" fmla="*/ 1564593 w 3829423"/>
              <a:gd name="connsiteY3" fmla="*/ 0 h 3621302"/>
              <a:gd name="connsiteX4" fmla="*/ 1996771 w 3829423"/>
              <a:gd name="connsiteY4" fmla="*/ 0 h 3621302"/>
              <a:gd name="connsiteX5" fmla="*/ 2582125 w 3829423"/>
              <a:gd name="connsiteY5" fmla="*/ 0 h 3621302"/>
              <a:gd name="connsiteX6" fmla="*/ 3014303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553542 h 3621302"/>
              <a:gd name="connsiteX9" fmla="*/ 3829423 w 3829423"/>
              <a:gd name="connsiteY9" fmla="*/ 1143297 h 3621302"/>
              <a:gd name="connsiteX10" fmla="*/ 3829423 w 3829423"/>
              <a:gd name="connsiteY10" fmla="*/ 1660626 h 3621302"/>
              <a:gd name="connsiteX11" fmla="*/ 3829423 w 3829423"/>
              <a:gd name="connsiteY11" fmla="*/ 2069315 h 3621302"/>
              <a:gd name="connsiteX12" fmla="*/ 3829423 w 3829423"/>
              <a:gd name="connsiteY12" fmla="*/ 2659070 h 3621302"/>
              <a:gd name="connsiteX13" fmla="*/ 3829423 w 3829423"/>
              <a:gd name="connsiteY13" fmla="*/ 3621302 h 3621302"/>
              <a:gd name="connsiteX14" fmla="*/ 3358951 w 3829423"/>
              <a:gd name="connsiteY14" fmla="*/ 3621302 h 3621302"/>
              <a:gd name="connsiteX15" fmla="*/ 2773596 w 3829423"/>
              <a:gd name="connsiteY15" fmla="*/ 3621302 h 3621302"/>
              <a:gd name="connsiteX16" fmla="*/ 2188242 w 3829423"/>
              <a:gd name="connsiteY16" fmla="*/ 3621302 h 3621302"/>
              <a:gd name="connsiteX17" fmla="*/ 1679476 w 3829423"/>
              <a:gd name="connsiteY17" fmla="*/ 3621302 h 3621302"/>
              <a:gd name="connsiteX18" fmla="*/ 1209004 w 3829423"/>
              <a:gd name="connsiteY18" fmla="*/ 3621302 h 3621302"/>
              <a:gd name="connsiteX19" fmla="*/ 776826 w 3829423"/>
              <a:gd name="connsiteY19" fmla="*/ 3621302 h 3621302"/>
              <a:gd name="connsiteX20" fmla="*/ 0 w 3829423"/>
              <a:gd name="connsiteY20" fmla="*/ 3621302 h 3621302"/>
              <a:gd name="connsiteX21" fmla="*/ 0 w 3829423"/>
              <a:gd name="connsiteY21" fmla="*/ 3212612 h 3621302"/>
              <a:gd name="connsiteX22" fmla="*/ 0 w 3829423"/>
              <a:gd name="connsiteY22" fmla="*/ 2659070 h 3621302"/>
              <a:gd name="connsiteX23" fmla="*/ 0 w 3829423"/>
              <a:gd name="connsiteY23" fmla="*/ 2214168 h 3621302"/>
              <a:gd name="connsiteX24" fmla="*/ 0 w 3829423"/>
              <a:gd name="connsiteY24" fmla="*/ 1660626 h 3621302"/>
              <a:gd name="connsiteX25" fmla="*/ 0 w 3829423"/>
              <a:gd name="connsiteY25" fmla="*/ 1107084 h 3621302"/>
              <a:gd name="connsiteX26" fmla="*/ 0 w 3829423"/>
              <a:gd name="connsiteY26" fmla="*/ 662181 h 3621302"/>
              <a:gd name="connsiteX27" fmla="*/ 0 w 3829423"/>
              <a:gd name="connsiteY27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236096" y="-53720"/>
                  <a:pt x="390778" y="38915"/>
                  <a:pt x="547060" y="0"/>
                </a:cubicBezTo>
                <a:cubicBezTo>
                  <a:pt x="703342" y="-38915"/>
                  <a:pt x="952680" y="7360"/>
                  <a:pt x="1055827" y="0"/>
                </a:cubicBezTo>
                <a:cubicBezTo>
                  <a:pt x="1158974" y="-7360"/>
                  <a:pt x="1391033" y="32925"/>
                  <a:pt x="1564593" y="0"/>
                </a:cubicBezTo>
                <a:cubicBezTo>
                  <a:pt x="1738153" y="-32925"/>
                  <a:pt x="1796207" y="27417"/>
                  <a:pt x="1996771" y="0"/>
                </a:cubicBezTo>
                <a:cubicBezTo>
                  <a:pt x="2197335" y="-27417"/>
                  <a:pt x="2363276" y="22300"/>
                  <a:pt x="2582125" y="0"/>
                </a:cubicBezTo>
                <a:cubicBezTo>
                  <a:pt x="2800974" y="-22300"/>
                  <a:pt x="2925624" y="13613"/>
                  <a:pt x="3014303" y="0"/>
                </a:cubicBezTo>
                <a:cubicBezTo>
                  <a:pt x="3102982" y="-13613"/>
                  <a:pt x="3630102" y="72282"/>
                  <a:pt x="3829423" y="0"/>
                </a:cubicBezTo>
                <a:cubicBezTo>
                  <a:pt x="3870241" y="158724"/>
                  <a:pt x="3775699" y="343821"/>
                  <a:pt x="3829423" y="553542"/>
                </a:cubicBezTo>
                <a:cubicBezTo>
                  <a:pt x="3883147" y="763263"/>
                  <a:pt x="3772450" y="955865"/>
                  <a:pt x="3829423" y="1143297"/>
                </a:cubicBezTo>
                <a:cubicBezTo>
                  <a:pt x="3886396" y="1330729"/>
                  <a:pt x="3813516" y="1472809"/>
                  <a:pt x="3829423" y="1660626"/>
                </a:cubicBezTo>
                <a:cubicBezTo>
                  <a:pt x="3845330" y="1848443"/>
                  <a:pt x="3798228" y="1911329"/>
                  <a:pt x="3829423" y="2069315"/>
                </a:cubicBezTo>
                <a:cubicBezTo>
                  <a:pt x="3860618" y="2227301"/>
                  <a:pt x="3800194" y="2489253"/>
                  <a:pt x="3829423" y="2659070"/>
                </a:cubicBezTo>
                <a:cubicBezTo>
                  <a:pt x="3858652" y="2828888"/>
                  <a:pt x="3746116" y="3246918"/>
                  <a:pt x="3829423" y="3621302"/>
                </a:cubicBezTo>
                <a:cubicBezTo>
                  <a:pt x="3688091" y="3676952"/>
                  <a:pt x="3454999" y="3575048"/>
                  <a:pt x="3358951" y="3621302"/>
                </a:cubicBezTo>
                <a:cubicBezTo>
                  <a:pt x="3262903" y="3667556"/>
                  <a:pt x="2960296" y="3596996"/>
                  <a:pt x="2773596" y="3621302"/>
                </a:cubicBezTo>
                <a:cubicBezTo>
                  <a:pt x="2586897" y="3645608"/>
                  <a:pt x="2369388" y="3559274"/>
                  <a:pt x="2188242" y="3621302"/>
                </a:cubicBezTo>
                <a:cubicBezTo>
                  <a:pt x="2007096" y="3683330"/>
                  <a:pt x="1911029" y="3609437"/>
                  <a:pt x="1679476" y="3621302"/>
                </a:cubicBezTo>
                <a:cubicBezTo>
                  <a:pt x="1447923" y="3633167"/>
                  <a:pt x="1407006" y="3618402"/>
                  <a:pt x="1209004" y="3621302"/>
                </a:cubicBezTo>
                <a:cubicBezTo>
                  <a:pt x="1011002" y="3624202"/>
                  <a:pt x="987472" y="3590115"/>
                  <a:pt x="776826" y="3621302"/>
                </a:cubicBezTo>
                <a:cubicBezTo>
                  <a:pt x="566180" y="3652489"/>
                  <a:pt x="184040" y="3605193"/>
                  <a:pt x="0" y="3621302"/>
                </a:cubicBezTo>
                <a:cubicBezTo>
                  <a:pt x="-46396" y="3466268"/>
                  <a:pt x="20735" y="3408174"/>
                  <a:pt x="0" y="3212612"/>
                </a:cubicBezTo>
                <a:cubicBezTo>
                  <a:pt x="-20735" y="3017050"/>
                  <a:pt x="62457" y="2811182"/>
                  <a:pt x="0" y="2659070"/>
                </a:cubicBezTo>
                <a:cubicBezTo>
                  <a:pt x="-62457" y="2506958"/>
                  <a:pt x="37155" y="2373570"/>
                  <a:pt x="0" y="2214168"/>
                </a:cubicBezTo>
                <a:cubicBezTo>
                  <a:pt x="-37155" y="2054766"/>
                  <a:pt x="58199" y="1790235"/>
                  <a:pt x="0" y="1660626"/>
                </a:cubicBezTo>
                <a:cubicBezTo>
                  <a:pt x="-58199" y="1531017"/>
                  <a:pt x="36463" y="1287405"/>
                  <a:pt x="0" y="1107084"/>
                </a:cubicBezTo>
                <a:cubicBezTo>
                  <a:pt x="-36463" y="926763"/>
                  <a:pt x="20411" y="882116"/>
                  <a:pt x="0" y="662181"/>
                </a:cubicBezTo>
                <a:cubicBezTo>
                  <a:pt x="-20411" y="442246"/>
                  <a:pt x="13599" y="296953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213958" y="-4635"/>
                  <a:pt x="358485" y="43612"/>
                  <a:pt x="623649" y="0"/>
                </a:cubicBezTo>
                <a:cubicBezTo>
                  <a:pt x="888813" y="-43612"/>
                  <a:pt x="935335" y="15064"/>
                  <a:pt x="1170709" y="0"/>
                </a:cubicBezTo>
                <a:cubicBezTo>
                  <a:pt x="1406083" y="-15064"/>
                  <a:pt x="1507175" y="52179"/>
                  <a:pt x="1679476" y="0"/>
                </a:cubicBezTo>
                <a:cubicBezTo>
                  <a:pt x="1851777" y="-52179"/>
                  <a:pt x="1958732" y="16131"/>
                  <a:pt x="2149947" y="0"/>
                </a:cubicBezTo>
                <a:cubicBezTo>
                  <a:pt x="2341162" y="-16131"/>
                  <a:pt x="2511049" y="3767"/>
                  <a:pt x="2620419" y="0"/>
                </a:cubicBezTo>
                <a:cubicBezTo>
                  <a:pt x="2729789" y="-3767"/>
                  <a:pt x="2952614" y="69219"/>
                  <a:pt x="3244068" y="0"/>
                </a:cubicBezTo>
                <a:cubicBezTo>
                  <a:pt x="3535522" y="-69219"/>
                  <a:pt x="3588541" y="29261"/>
                  <a:pt x="3829423" y="0"/>
                </a:cubicBezTo>
                <a:cubicBezTo>
                  <a:pt x="3881195" y="213367"/>
                  <a:pt x="3790865" y="368722"/>
                  <a:pt x="3829423" y="553542"/>
                </a:cubicBezTo>
                <a:cubicBezTo>
                  <a:pt x="3867981" y="738362"/>
                  <a:pt x="3806135" y="940445"/>
                  <a:pt x="3829423" y="1143297"/>
                </a:cubicBezTo>
                <a:cubicBezTo>
                  <a:pt x="3852711" y="1346149"/>
                  <a:pt x="3820340" y="1486204"/>
                  <a:pt x="3829423" y="1624413"/>
                </a:cubicBezTo>
                <a:cubicBezTo>
                  <a:pt x="3838506" y="1762622"/>
                  <a:pt x="3776073" y="1885319"/>
                  <a:pt x="3829423" y="2069315"/>
                </a:cubicBezTo>
                <a:cubicBezTo>
                  <a:pt x="3882773" y="2253311"/>
                  <a:pt x="3779945" y="2386186"/>
                  <a:pt x="3829423" y="2586644"/>
                </a:cubicBezTo>
                <a:cubicBezTo>
                  <a:pt x="3878901" y="2787102"/>
                  <a:pt x="3815015" y="2957127"/>
                  <a:pt x="3829423" y="3176399"/>
                </a:cubicBezTo>
                <a:cubicBezTo>
                  <a:pt x="3843831" y="3395672"/>
                  <a:pt x="3780773" y="3430089"/>
                  <a:pt x="3829423" y="3621302"/>
                </a:cubicBezTo>
                <a:cubicBezTo>
                  <a:pt x="3713021" y="3639522"/>
                  <a:pt x="3532177" y="3593976"/>
                  <a:pt x="3358951" y="3621302"/>
                </a:cubicBezTo>
                <a:cubicBezTo>
                  <a:pt x="3185725" y="3648628"/>
                  <a:pt x="2983120" y="3607441"/>
                  <a:pt x="2811891" y="3621302"/>
                </a:cubicBezTo>
                <a:cubicBezTo>
                  <a:pt x="2640662" y="3635163"/>
                  <a:pt x="2498063" y="3579308"/>
                  <a:pt x="2341419" y="3621302"/>
                </a:cubicBezTo>
                <a:cubicBezTo>
                  <a:pt x="2184775" y="3663296"/>
                  <a:pt x="2007025" y="3601705"/>
                  <a:pt x="1909241" y="3621302"/>
                </a:cubicBezTo>
                <a:cubicBezTo>
                  <a:pt x="1811457" y="3640899"/>
                  <a:pt x="1599805" y="3585766"/>
                  <a:pt x="1362180" y="3621302"/>
                </a:cubicBezTo>
                <a:cubicBezTo>
                  <a:pt x="1124555" y="3656838"/>
                  <a:pt x="938440" y="3592540"/>
                  <a:pt x="815120" y="3621302"/>
                </a:cubicBezTo>
                <a:cubicBezTo>
                  <a:pt x="691800" y="3650064"/>
                  <a:pt x="331209" y="3532074"/>
                  <a:pt x="0" y="3621302"/>
                </a:cubicBezTo>
                <a:cubicBezTo>
                  <a:pt x="-41472" y="3442748"/>
                  <a:pt x="5802" y="3295586"/>
                  <a:pt x="0" y="3176399"/>
                </a:cubicBezTo>
                <a:cubicBezTo>
                  <a:pt x="-5802" y="3057212"/>
                  <a:pt x="33031" y="2779339"/>
                  <a:pt x="0" y="2622857"/>
                </a:cubicBezTo>
                <a:cubicBezTo>
                  <a:pt x="-33031" y="2466375"/>
                  <a:pt x="219" y="2298925"/>
                  <a:pt x="0" y="2214168"/>
                </a:cubicBezTo>
                <a:cubicBezTo>
                  <a:pt x="-219" y="2129411"/>
                  <a:pt x="45169" y="1868285"/>
                  <a:pt x="0" y="1769265"/>
                </a:cubicBezTo>
                <a:cubicBezTo>
                  <a:pt x="-45169" y="1670245"/>
                  <a:pt x="27809" y="1475978"/>
                  <a:pt x="0" y="1324362"/>
                </a:cubicBezTo>
                <a:cubicBezTo>
                  <a:pt x="-27809" y="1172746"/>
                  <a:pt x="43532" y="910751"/>
                  <a:pt x="0" y="770820"/>
                </a:cubicBezTo>
                <a:cubicBezTo>
                  <a:pt x="-43532" y="630889"/>
                  <a:pt x="22733" y="25352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029444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hlinkClick r:id="rId7" action="ppaction://hlinkfile"/>
            <a:extLst>
              <a:ext uri="{FF2B5EF4-FFF2-40B4-BE49-F238E27FC236}">
                <a16:creationId xmlns:a16="http://schemas.microsoft.com/office/drawing/2014/main" id="{0B6F506C-6111-4CB2-BB59-8F3C93864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1349" y="6576798"/>
            <a:ext cx="3621302" cy="3621302"/>
          </a:xfrm>
          <a:custGeom>
            <a:avLst/>
            <a:gdLst>
              <a:gd name="connsiteX0" fmla="*/ 0 w 3621302"/>
              <a:gd name="connsiteY0" fmla="*/ 0 h 3621302"/>
              <a:gd name="connsiteX1" fmla="*/ 589755 w 3621302"/>
              <a:gd name="connsiteY1" fmla="*/ 0 h 3621302"/>
              <a:gd name="connsiteX2" fmla="*/ 1143297 w 3621302"/>
              <a:gd name="connsiteY2" fmla="*/ 0 h 3621302"/>
              <a:gd name="connsiteX3" fmla="*/ 1551987 w 3621302"/>
              <a:gd name="connsiteY3" fmla="*/ 0 h 3621302"/>
              <a:gd name="connsiteX4" fmla="*/ 2105528 w 3621302"/>
              <a:gd name="connsiteY4" fmla="*/ 0 h 3621302"/>
              <a:gd name="connsiteX5" fmla="*/ 2622857 w 3621302"/>
              <a:gd name="connsiteY5" fmla="*/ 0 h 3621302"/>
              <a:gd name="connsiteX6" fmla="*/ 3103973 w 3621302"/>
              <a:gd name="connsiteY6" fmla="*/ 0 h 3621302"/>
              <a:gd name="connsiteX7" fmla="*/ 3621302 w 3621302"/>
              <a:gd name="connsiteY7" fmla="*/ 0 h 3621302"/>
              <a:gd name="connsiteX8" fmla="*/ 3621302 w 3621302"/>
              <a:gd name="connsiteY8" fmla="*/ 408690 h 3621302"/>
              <a:gd name="connsiteX9" fmla="*/ 3621302 w 3621302"/>
              <a:gd name="connsiteY9" fmla="*/ 998445 h 3621302"/>
              <a:gd name="connsiteX10" fmla="*/ 3621302 w 3621302"/>
              <a:gd name="connsiteY10" fmla="*/ 1443348 h 3621302"/>
              <a:gd name="connsiteX11" fmla="*/ 3621302 w 3621302"/>
              <a:gd name="connsiteY11" fmla="*/ 1996889 h 3621302"/>
              <a:gd name="connsiteX12" fmla="*/ 3621302 w 3621302"/>
              <a:gd name="connsiteY12" fmla="*/ 2514218 h 3621302"/>
              <a:gd name="connsiteX13" fmla="*/ 3621302 w 3621302"/>
              <a:gd name="connsiteY13" fmla="*/ 3067760 h 3621302"/>
              <a:gd name="connsiteX14" fmla="*/ 3621302 w 3621302"/>
              <a:gd name="connsiteY14" fmla="*/ 3621302 h 3621302"/>
              <a:gd name="connsiteX15" fmla="*/ 3212612 w 3621302"/>
              <a:gd name="connsiteY15" fmla="*/ 3621302 h 3621302"/>
              <a:gd name="connsiteX16" fmla="*/ 2695283 w 3621302"/>
              <a:gd name="connsiteY16" fmla="*/ 3621302 h 3621302"/>
              <a:gd name="connsiteX17" fmla="*/ 2105528 w 3621302"/>
              <a:gd name="connsiteY17" fmla="*/ 3621302 h 3621302"/>
              <a:gd name="connsiteX18" fmla="*/ 1660626 w 3621302"/>
              <a:gd name="connsiteY18" fmla="*/ 3621302 h 3621302"/>
              <a:gd name="connsiteX19" fmla="*/ 1179510 w 3621302"/>
              <a:gd name="connsiteY19" fmla="*/ 3621302 h 3621302"/>
              <a:gd name="connsiteX20" fmla="*/ 625968 w 3621302"/>
              <a:gd name="connsiteY20" fmla="*/ 3621302 h 3621302"/>
              <a:gd name="connsiteX21" fmla="*/ 0 w 3621302"/>
              <a:gd name="connsiteY21" fmla="*/ 3621302 h 3621302"/>
              <a:gd name="connsiteX22" fmla="*/ 0 w 3621302"/>
              <a:gd name="connsiteY22" fmla="*/ 3103973 h 3621302"/>
              <a:gd name="connsiteX23" fmla="*/ 0 w 3621302"/>
              <a:gd name="connsiteY23" fmla="*/ 2622857 h 3621302"/>
              <a:gd name="connsiteX24" fmla="*/ 0 w 3621302"/>
              <a:gd name="connsiteY24" fmla="*/ 2214168 h 3621302"/>
              <a:gd name="connsiteX25" fmla="*/ 0 w 3621302"/>
              <a:gd name="connsiteY25" fmla="*/ 1733052 h 3621302"/>
              <a:gd name="connsiteX26" fmla="*/ 0 w 3621302"/>
              <a:gd name="connsiteY26" fmla="*/ 1179510 h 3621302"/>
              <a:gd name="connsiteX27" fmla="*/ 0 w 3621302"/>
              <a:gd name="connsiteY27" fmla="*/ 770820 h 3621302"/>
              <a:gd name="connsiteX28" fmla="*/ 0 w 3621302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21302" h="3621302" fill="none" extrusionOk="0">
                <a:moveTo>
                  <a:pt x="0" y="0"/>
                </a:moveTo>
                <a:cubicBezTo>
                  <a:pt x="203162" y="-48319"/>
                  <a:pt x="469393" y="66041"/>
                  <a:pt x="589755" y="0"/>
                </a:cubicBezTo>
                <a:cubicBezTo>
                  <a:pt x="710117" y="-66041"/>
                  <a:pt x="906226" y="6843"/>
                  <a:pt x="1143297" y="0"/>
                </a:cubicBezTo>
                <a:cubicBezTo>
                  <a:pt x="1380368" y="-6843"/>
                  <a:pt x="1453501" y="32127"/>
                  <a:pt x="1551987" y="0"/>
                </a:cubicBezTo>
                <a:cubicBezTo>
                  <a:pt x="1650473" y="-32127"/>
                  <a:pt x="1873281" y="6336"/>
                  <a:pt x="2105528" y="0"/>
                </a:cubicBezTo>
                <a:cubicBezTo>
                  <a:pt x="2337775" y="-6336"/>
                  <a:pt x="2401458" y="24164"/>
                  <a:pt x="2622857" y="0"/>
                </a:cubicBezTo>
                <a:cubicBezTo>
                  <a:pt x="2844256" y="-24164"/>
                  <a:pt x="2932500" y="43277"/>
                  <a:pt x="3103973" y="0"/>
                </a:cubicBezTo>
                <a:cubicBezTo>
                  <a:pt x="3275446" y="-43277"/>
                  <a:pt x="3477497" y="26304"/>
                  <a:pt x="3621302" y="0"/>
                </a:cubicBezTo>
                <a:cubicBezTo>
                  <a:pt x="3649575" y="147176"/>
                  <a:pt x="3618306" y="211323"/>
                  <a:pt x="3621302" y="408690"/>
                </a:cubicBezTo>
                <a:cubicBezTo>
                  <a:pt x="3624298" y="606057"/>
                  <a:pt x="3551744" y="851810"/>
                  <a:pt x="3621302" y="998445"/>
                </a:cubicBezTo>
                <a:cubicBezTo>
                  <a:pt x="3690860" y="1145081"/>
                  <a:pt x="3569075" y="1238249"/>
                  <a:pt x="3621302" y="1443348"/>
                </a:cubicBezTo>
                <a:cubicBezTo>
                  <a:pt x="3673529" y="1648447"/>
                  <a:pt x="3570523" y="1857102"/>
                  <a:pt x="3621302" y="1996889"/>
                </a:cubicBezTo>
                <a:cubicBezTo>
                  <a:pt x="3672081" y="2136676"/>
                  <a:pt x="3561049" y="2358866"/>
                  <a:pt x="3621302" y="2514218"/>
                </a:cubicBezTo>
                <a:cubicBezTo>
                  <a:pt x="3681555" y="2669570"/>
                  <a:pt x="3593006" y="2918301"/>
                  <a:pt x="3621302" y="3067760"/>
                </a:cubicBezTo>
                <a:cubicBezTo>
                  <a:pt x="3649598" y="3217219"/>
                  <a:pt x="3591651" y="3425711"/>
                  <a:pt x="3621302" y="3621302"/>
                </a:cubicBezTo>
                <a:cubicBezTo>
                  <a:pt x="3472083" y="3629680"/>
                  <a:pt x="3345536" y="3580405"/>
                  <a:pt x="3212612" y="3621302"/>
                </a:cubicBezTo>
                <a:cubicBezTo>
                  <a:pt x="3079688" y="3662199"/>
                  <a:pt x="2838004" y="3581995"/>
                  <a:pt x="2695283" y="3621302"/>
                </a:cubicBezTo>
                <a:cubicBezTo>
                  <a:pt x="2552562" y="3660609"/>
                  <a:pt x="2248466" y="3580217"/>
                  <a:pt x="2105528" y="3621302"/>
                </a:cubicBezTo>
                <a:cubicBezTo>
                  <a:pt x="1962590" y="3662387"/>
                  <a:pt x="1842653" y="3609112"/>
                  <a:pt x="1660626" y="3621302"/>
                </a:cubicBezTo>
                <a:cubicBezTo>
                  <a:pt x="1478599" y="3633492"/>
                  <a:pt x="1281828" y="3609495"/>
                  <a:pt x="1179510" y="3621302"/>
                </a:cubicBezTo>
                <a:cubicBezTo>
                  <a:pt x="1077192" y="3633109"/>
                  <a:pt x="860307" y="3606511"/>
                  <a:pt x="625968" y="3621302"/>
                </a:cubicBezTo>
                <a:cubicBezTo>
                  <a:pt x="391629" y="3636093"/>
                  <a:pt x="270401" y="3577477"/>
                  <a:pt x="0" y="3621302"/>
                </a:cubicBezTo>
                <a:cubicBezTo>
                  <a:pt x="-31921" y="3368567"/>
                  <a:pt x="55566" y="3319426"/>
                  <a:pt x="0" y="3103973"/>
                </a:cubicBezTo>
                <a:cubicBezTo>
                  <a:pt x="-55566" y="2888520"/>
                  <a:pt x="36102" y="2771106"/>
                  <a:pt x="0" y="2622857"/>
                </a:cubicBezTo>
                <a:cubicBezTo>
                  <a:pt x="-36102" y="2474608"/>
                  <a:pt x="48111" y="2359197"/>
                  <a:pt x="0" y="2214168"/>
                </a:cubicBezTo>
                <a:cubicBezTo>
                  <a:pt x="-48111" y="2069139"/>
                  <a:pt x="56828" y="1881794"/>
                  <a:pt x="0" y="1733052"/>
                </a:cubicBezTo>
                <a:cubicBezTo>
                  <a:pt x="-56828" y="1584310"/>
                  <a:pt x="3413" y="1454394"/>
                  <a:pt x="0" y="1179510"/>
                </a:cubicBezTo>
                <a:cubicBezTo>
                  <a:pt x="-3413" y="904626"/>
                  <a:pt x="26829" y="870405"/>
                  <a:pt x="0" y="770820"/>
                </a:cubicBezTo>
                <a:cubicBezTo>
                  <a:pt x="-26829" y="671235"/>
                  <a:pt x="37766" y="305451"/>
                  <a:pt x="0" y="0"/>
                </a:cubicBezTo>
                <a:close/>
              </a:path>
              <a:path w="3621302" h="3621302" stroke="0" extrusionOk="0">
                <a:moveTo>
                  <a:pt x="0" y="0"/>
                </a:moveTo>
                <a:cubicBezTo>
                  <a:pt x="148627" y="-27500"/>
                  <a:pt x="354895" y="3891"/>
                  <a:pt x="517329" y="0"/>
                </a:cubicBezTo>
                <a:cubicBezTo>
                  <a:pt x="679763" y="-3891"/>
                  <a:pt x="901224" y="39678"/>
                  <a:pt x="1070871" y="0"/>
                </a:cubicBezTo>
                <a:cubicBezTo>
                  <a:pt x="1240518" y="-39678"/>
                  <a:pt x="1325753" y="54383"/>
                  <a:pt x="1551987" y="0"/>
                </a:cubicBezTo>
                <a:cubicBezTo>
                  <a:pt x="1778221" y="-54383"/>
                  <a:pt x="1842165" y="32704"/>
                  <a:pt x="1996889" y="0"/>
                </a:cubicBezTo>
                <a:cubicBezTo>
                  <a:pt x="2151613" y="-32704"/>
                  <a:pt x="2231897" y="37189"/>
                  <a:pt x="2405579" y="0"/>
                </a:cubicBezTo>
                <a:cubicBezTo>
                  <a:pt x="2579261" y="-37189"/>
                  <a:pt x="2842202" y="37579"/>
                  <a:pt x="2995334" y="0"/>
                </a:cubicBezTo>
                <a:cubicBezTo>
                  <a:pt x="3148466" y="-37579"/>
                  <a:pt x="3448454" y="63600"/>
                  <a:pt x="3621302" y="0"/>
                </a:cubicBezTo>
                <a:cubicBezTo>
                  <a:pt x="3637232" y="225279"/>
                  <a:pt x="3606669" y="367119"/>
                  <a:pt x="3621302" y="481116"/>
                </a:cubicBezTo>
                <a:cubicBezTo>
                  <a:pt x="3635935" y="595113"/>
                  <a:pt x="3599308" y="779471"/>
                  <a:pt x="3621302" y="889806"/>
                </a:cubicBezTo>
                <a:cubicBezTo>
                  <a:pt x="3643296" y="1000141"/>
                  <a:pt x="3587399" y="1206133"/>
                  <a:pt x="3621302" y="1443348"/>
                </a:cubicBezTo>
                <a:cubicBezTo>
                  <a:pt x="3655205" y="1680563"/>
                  <a:pt x="3605270" y="1789426"/>
                  <a:pt x="3621302" y="1924463"/>
                </a:cubicBezTo>
                <a:cubicBezTo>
                  <a:pt x="3637334" y="2059501"/>
                  <a:pt x="3595471" y="2216734"/>
                  <a:pt x="3621302" y="2369366"/>
                </a:cubicBezTo>
                <a:cubicBezTo>
                  <a:pt x="3647133" y="2521998"/>
                  <a:pt x="3605172" y="2706927"/>
                  <a:pt x="3621302" y="2886695"/>
                </a:cubicBezTo>
                <a:cubicBezTo>
                  <a:pt x="3637432" y="3066463"/>
                  <a:pt x="3597227" y="3349691"/>
                  <a:pt x="3621302" y="3621302"/>
                </a:cubicBezTo>
                <a:cubicBezTo>
                  <a:pt x="3524302" y="3662860"/>
                  <a:pt x="3299215" y="3575332"/>
                  <a:pt x="3176399" y="3621302"/>
                </a:cubicBezTo>
                <a:cubicBezTo>
                  <a:pt x="3053583" y="3667272"/>
                  <a:pt x="2811136" y="3570054"/>
                  <a:pt x="2586644" y="3621302"/>
                </a:cubicBezTo>
                <a:cubicBezTo>
                  <a:pt x="2362153" y="3672550"/>
                  <a:pt x="2281034" y="3578191"/>
                  <a:pt x="2141741" y="3621302"/>
                </a:cubicBezTo>
                <a:cubicBezTo>
                  <a:pt x="2002448" y="3664413"/>
                  <a:pt x="1745585" y="3585933"/>
                  <a:pt x="1551987" y="3621302"/>
                </a:cubicBezTo>
                <a:cubicBezTo>
                  <a:pt x="1358389" y="3656671"/>
                  <a:pt x="1230910" y="3568221"/>
                  <a:pt x="1107084" y="3621302"/>
                </a:cubicBezTo>
                <a:cubicBezTo>
                  <a:pt x="983258" y="3674383"/>
                  <a:pt x="750259" y="3607647"/>
                  <a:pt x="589755" y="3621302"/>
                </a:cubicBezTo>
                <a:cubicBezTo>
                  <a:pt x="429251" y="3634957"/>
                  <a:pt x="285339" y="3617725"/>
                  <a:pt x="0" y="3621302"/>
                </a:cubicBezTo>
                <a:cubicBezTo>
                  <a:pt x="-56308" y="3340545"/>
                  <a:pt x="31305" y="3190426"/>
                  <a:pt x="0" y="3031547"/>
                </a:cubicBezTo>
                <a:cubicBezTo>
                  <a:pt x="-31305" y="2872669"/>
                  <a:pt x="62447" y="2716190"/>
                  <a:pt x="0" y="2441792"/>
                </a:cubicBezTo>
                <a:cubicBezTo>
                  <a:pt x="-62447" y="2167395"/>
                  <a:pt x="65053" y="2098216"/>
                  <a:pt x="0" y="1888250"/>
                </a:cubicBezTo>
                <a:cubicBezTo>
                  <a:pt x="-65053" y="1678284"/>
                  <a:pt x="36700" y="1530578"/>
                  <a:pt x="0" y="1334708"/>
                </a:cubicBezTo>
                <a:cubicBezTo>
                  <a:pt x="-36700" y="1138838"/>
                  <a:pt x="47484" y="1096221"/>
                  <a:pt x="0" y="889806"/>
                </a:cubicBezTo>
                <a:cubicBezTo>
                  <a:pt x="-47484" y="683391"/>
                  <a:pt x="16182" y="640944"/>
                  <a:pt x="0" y="481116"/>
                </a:cubicBezTo>
                <a:cubicBezTo>
                  <a:pt x="-16182" y="321288"/>
                  <a:pt x="1248" y="13138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858855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583BD71-30F8-4CF9-BF9E-864F1F81F881}"/>
              </a:ext>
            </a:extLst>
          </p:cNvPr>
          <p:cNvSpPr txBox="1"/>
          <p:nvPr/>
        </p:nvSpPr>
        <p:spPr>
          <a:xfrm>
            <a:off x="9237784" y="5474083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Contrato de Software</a:t>
            </a:r>
          </a:p>
        </p:txBody>
      </p:sp>
    </p:spTree>
    <p:extLst>
      <p:ext uri="{BB962C8B-B14F-4D97-AF65-F5344CB8AC3E}">
        <p14:creationId xmlns:p14="http://schemas.microsoft.com/office/powerpoint/2010/main" val="11292193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" name="Imagen 2">
            <a:hlinkClick r:id="rId3" action="ppaction://hlinkfile"/>
            <a:extLst>
              <a:ext uri="{FF2B5EF4-FFF2-40B4-BE49-F238E27FC236}">
                <a16:creationId xmlns:a16="http://schemas.microsoft.com/office/drawing/2014/main" id="{0B6F506C-6111-4CB2-BB59-8F3C93864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1349" y="7011916"/>
            <a:ext cx="3621302" cy="3179834"/>
          </a:xfrm>
          <a:custGeom>
            <a:avLst/>
            <a:gdLst>
              <a:gd name="connsiteX0" fmla="*/ 0 w 3621302"/>
              <a:gd name="connsiteY0" fmla="*/ 0 h 3179834"/>
              <a:gd name="connsiteX1" fmla="*/ 408690 w 3621302"/>
              <a:gd name="connsiteY1" fmla="*/ 0 h 3179834"/>
              <a:gd name="connsiteX2" fmla="*/ 889806 w 3621302"/>
              <a:gd name="connsiteY2" fmla="*/ 0 h 3179834"/>
              <a:gd name="connsiteX3" fmla="*/ 1334708 w 3621302"/>
              <a:gd name="connsiteY3" fmla="*/ 0 h 3179834"/>
              <a:gd name="connsiteX4" fmla="*/ 1888250 w 3621302"/>
              <a:gd name="connsiteY4" fmla="*/ 0 h 3179834"/>
              <a:gd name="connsiteX5" fmla="*/ 2296940 w 3621302"/>
              <a:gd name="connsiteY5" fmla="*/ 0 h 3179834"/>
              <a:gd name="connsiteX6" fmla="*/ 2850482 w 3621302"/>
              <a:gd name="connsiteY6" fmla="*/ 0 h 3179834"/>
              <a:gd name="connsiteX7" fmla="*/ 3621302 w 3621302"/>
              <a:gd name="connsiteY7" fmla="*/ 0 h 3179834"/>
              <a:gd name="connsiteX8" fmla="*/ 3621302 w 3621302"/>
              <a:gd name="connsiteY8" fmla="*/ 498174 h 3179834"/>
              <a:gd name="connsiteX9" fmla="*/ 3621302 w 3621302"/>
              <a:gd name="connsiteY9" fmla="*/ 1091743 h 3179834"/>
              <a:gd name="connsiteX10" fmla="*/ 3621302 w 3621302"/>
              <a:gd name="connsiteY10" fmla="*/ 1653514 h 3179834"/>
              <a:gd name="connsiteX11" fmla="*/ 3621302 w 3621302"/>
              <a:gd name="connsiteY11" fmla="*/ 2247083 h 3179834"/>
              <a:gd name="connsiteX12" fmla="*/ 3621302 w 3621302"/>
              <a:gd name="connsiteY12" fmla="*/ 2713458 h 3179834"/>
              <a:gd name="connsiteX13" fmla="*/ 3621302 w 3621302"/>
              <a:gd name="connsiteY13" fmla="*/ 3179834 h 3179834"/>
              <a:gd name="connsiteX14" fmla="*/ 3103973 w 3621302"/>
              <a:gd name="connsiteY14" fmla="*/ 3179834 h 3179834"/>
              <a:gd name="connsiteX15" fmla="*/ 2514218 w 3621302"/>
              <a:gd name="connsiteY15" fmla="*/ 3179834 h 3179834"/>
              <a:gd name="connsiteX16" fmla="*/ 1996889 w 3621302"/>
              <a:gd name="connsiteY16" fmla="*/ 3179834 h 3179834"/>
              <a:gd name="connsiteX17" fmla="*/ 1407134 w 3621302"/>
              <a:gd name="connsiteY17" fmla="*/ 3179834 h 3179834"/>
              <a:gd name="connsiteX18" fmla="*/ 889806 w 3621302"/>
              <a:gd name="connsiteY18" fmla="*/ 3179834 h 3179834"/>
              <a:gd name="connsiteX19" fmla="*/ 0 w 3621302"/>
              <a:gd name="connsiteY19" fmla="*/ 3179834 h 3179834"/>
              <a:gd name="connsiteX20" fmla="*/ 0 w 3621302"/>
              <a:gd name="connsiteY20" fmla="*/ 2713458 h 3179834"/>
              <a:gd name="connsiteX21" fmla="*/ 0 w 3621302"/>
              <a:gd name="connsiteY21" fmla="*/ 2247083 h 3179834"/>
              <a:gd name="connsiteX22" fmla="*/ 0 w 3621302"/>
              <a:gd name="connsiteY22" fmla="*/ 1653514 h 3179834"/>
              <a:gd name="connsiteX23" fmla="*/ 0 w 3621302"/>
              <a:gd name="connsiteY23" fmla="*/ 1123541 h 3179834"/>
              <a:gd name="connsiteX24" fmla="*/ 0 w 3621302"/>
              <a:gd name="connsiteY24" fmla="*/ 593569 h 3179834"/>
              <a:gd name="connsiteX25" fmla="*/ 0 w 3621302"/>
              <a:gd name="connsiteY25" fmla="*/ 0 h 317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21302" h="3179834" fill="none" extrusionOk="0">
                <a:moveTo>
                  <a:pt x="0" y="0"/>
                </a:moveTo>
                <a:cubicBezTo>
                  <a:pt x="126255" y="-32861"/>
                  <a:pt x="308384" y="12638"/>
                  <a:pt x="408690" y="0"/>
                </a:cubicBezTo>
                <a:cubicBezTo>
                  <a:pt x="508996" y="-12638"/>
                  <a:pt x="672336" y="10763"/>
                  <a:pt x="889806" y="0"/>
                </a:cubicBezTo>
                <a:cubicBezTo>
                  <a:pt x="1107276" y="-10763"/>
                  <a:pt x="1221916" y="38144"/>
                  <a:pt x="1334708" y="0"/>
                </a:cubicBezTo>
                <a:cubicBezTo>
                  <a:pt x="1447500" y="-38144"/>
                  <a:pt x="1651179" y="6843"/>
                  <a:pt x="1888250" y="0"/>
                </a:cubicBezTo>
                <a:cubicBezTo>
                  <a:pt x="2125321" y="-6843"/>
                  <a:pt x="2198454" y="32127"/>
                  <a:pt x="2296940" y="0"/>
                </a:cubicBezTo>
                <a:cubicBezTo>
                  <a:pt x="2395426" y="-32127"/>
                  <a:pt x="2611044" y="6174"/>
                  <a:pt x="2850482" y="0"/>
                </a:cubicBezTo>
                <a:cubicBezTo>
                  <a:pt x="3089920" y="-6174"/>
                  <a:pt x="3297278" y="40028"/>
                  <a:pt x="3621302" y="0"/>
                </a:cubicBezTo>
                <a:cubicBezTo>
                  <a:pt x="3640255" y="242400"/>
                  <a:pt x="3599532" y="337528"/>
                  <a:pt x="3621302" y="498174"/>
                </a:cubicBezTo>
                <a:cubicBezTo>
                  <a:pt x="3643072" y="658820"/>
                  <a:pt x="3569522" y="905765"/>
                  <a:pt x="3621302" y="1091743"/>
                </a:cubicBezTo>
                <a:cubicBezTo>
                  <a:pt x="3673082" y="1277721"/>
                  <a:pt x="3613120" y="1410838"/>
                  <a:pt x="3621302" y="1653514"/>
                </a:cubicBezTo>
                <a:cubicBezTo>
                  <a:pt x="3629484" y="1896190"/>
                  <a:pt x="3607945" y="2089744"/>
                  <a:pt x="3621302" y="2247083"/>
                </a:cubicBezTo>
                <a:cubicBezTo>
                  <a:pt x="3634659" y="2404422"/>
                  <a:pt x="3573469" y="2614372"/>
                  <a:pt x="3621302" y="2713458"/>
                </a:cubicBezTo>
                <a:cubicBezTo>
                  <a:pt x="3669135" y="2812544"/>
                  <a:pt x="3570881" y="3036839"/>
                  <a:pt x="3621302" y="3179834"/>
                </a:cubicBezTo>
                <a:cubicBezTo>
                  <a:pt x="3414524" y="3181661"/>
                  <a:pt x="3266319" y="3130562"/>
                  <a:pt x="3103973" y="3179834"/>
                </a:cubicBezTo>
                <a:cubicBezTo>
                  <a:pt x="2941627" y="3229106"/>
                  <a:pt x="2754684" y="3158493"/>
                  <a:pt x="2514218" y="3179834"/>
                </a:cubicBezTo>
                <a:cubicBezTo>
                  <a:pt x="2273753" y="3201175"/>
                  <a:pt x="2104322" y="3145911"/>
                  <a:pt x="1996889" y="3179834"/>
                </a:cubicBezTo>
                <a:cubicBezTo>
                  <a:pt x="1889456" y="3213757"/>
                  <a:pt x="1542543" y="3124180"/>
                  <a:pt x="1407134" y="3179834"/>
                </a:cubicBezTo>
                <a:cubicBezTo>
                  <a:pt x="1271726" y="3235488"/>
                  <a:pt x="1027988" y="3132462"/>
                  <a:pt x="889806" y="3179834"/>
                </a:cubicBezTo>
                <a:cubicBezTo>
                  <a:pt x="751624" y="3227206"/>
                  <a:pt x="272139" y="3125690"/>
                  <a:pt x="0" y="3179834"/>
                </a:cubicBezTo>
                <a:cubicBezTo>
                  <a:pt x="-32843" y="3025115"/>
                  <a:pt x="26073" y="2826615"/>
                  <a:pt x="0" y="2713458"/>
                </a:cubicBezTo>
                <a:cubicBezTo>
                  <a:pt x="-26073" y="2600301"/>
                  <a:pt x="51835" y="2371103"/>
                  <a:pt x="0" y="2247083"/>
                </a:cubicBezTo>
                <a:cubicBezTo>
                  <a:pt x="-51835" y="2123063"/>
                  <a:pt x="52088" y="1878908"/>
                  <a:pt x="0" y="1653514"/>
                </a:cubicBezTo>
                <a:cubicBezTo>
                  <a:pt x="-52088" y="1428120"/>
                  <a:pt x="30804" y="1307938"/>
                  <a:pt x="0" y="1123541"/>
                </a:cubicBezTo>
                <a:cubicBezTo>
                  <a:pt x="-30804" y="939144"/>
                  <a:pt x="50191" y="855374"/>
                  <a:pt x="0" y="593569"/>
                </a:cubicBezTo>
                <a:cubicBezTo>
                  <a:pt x="-50191" y="331764"/>
                  <a:pt x="11109" y="217166"/>
                  <a:pt x="0" y="0"/>
                </a:cubicBezTo>
                <a:close/>
              </a:path>
              <a:path w="3621302" h="3179834" stroke="0" extrusionOk="0">
                <a:moveTo>
                  <a:pt x="0" y="0"/>
                </a:moveTo>
                <a:cubicBezTo>
                  <a:pt x="148627" y="-27500"/>
                  <a:pt x="354895" y="3891"/>
                  <a:pt x="517329" y="0"/>
                </a:cubicBezTo>
                <a:cubicBezTo>
                  <a:pt x="679763" y="-3891"/>
                  <a:pt x="901224" y="39678"/>
                  <a:pt x="1070871" y="0"/>
                </a:cubicBezTo>
                <a:cubicBezTo>
                  <a:pt x="1240518" y="-39678"/>
                  <a:pt x="1325753" y="54383"/>
                  <a:pt x="1551987" y="0"/>
                </a:cubicBezTo>
                <a:cubicBezTo>
                  <a:pt x="1778221" y="-54383"/>
                  <a:pt x="1842165" y="32704"/>
                  <a:pt x="1996889" y="0"/>
                </a:cubicBezTo>
                <a:cubicBezTo>
                  <a:pt x="2151613" y="-32704"/>
                  <a:pt x="2231897" y="37189"/>
                  <a:pt x="2405579" y="0"/>
                </a:cubicBezTo>
                <a:cubicBezTo>
                  <a:pt x="2579261" y="-37189"/>
                  <a:pt x="2842202" y="37579"/>
                  <a:pt x="2995334" y="0"/>
                </a:cubicBezTo>
                <a:cubicBezTo>
                  <a:pt x="3148466" y="-37579"/>
                  <a:pt x="3448454" y="63600"/>
                  <a:pt x="3621302" y="0"/>
                </a:cubicBezTo>
                <a:cubicBezTo>
                  <a:pt x="3632156" y="226576"/>
                  <a:pt x="3620420" y="326574"/>
                  <a:pt x="3621302" y="498174"/>
                </a:cubicBezTo>
                <a:cubicBezTo>
                  <a:pt x="3622184" y="669774"/>
                  <a:pt x="3592314" y="793719"/>
                  <a:pt x="3621302" y="932751"/>
                </a:cubicBezTo>
                <a:cubicBezTo>
                  <a:pt x="3650290" y="1071783"/>
                  <a:pt x="3599167" y="1314124"/>
                  <a:pt x="3621302" y="1494522"/>
                </a:cubicBezTo>
                <a:cubicBezTo>
                  <a:pt x="3643437" y="1674920"/>
                  <a:pt x="3581445" y="1856714"/>
                  <a:pt x="3621302" y="1992696"/>
                </a:cubicBezTo>
                <a:cubicBezTo>
                  <a:pt x="3661159" y="2128678"/>
                  <a:pt x="3578464" y="2305805"/>
                  <a:pt x="3621302" y="2459072"/>
                </a:cubicBezTo>
                <a:cubicBezTo>
                  <a:pt x="3664140" y="2612339"/>
                  <a:pt x="3613883" y="2943007"/>
                  <a:pt x="3621302" y="3179834"/>
                </a:cubicBezTo>
                <a:cubicBezTo>
                  <a:pt x="3368409" y="3225089"/>
                  <a:pt x="3279033" y="3125283"/>
                  <a:pt x="3103973" y="3179834"/>
                </a:cubicBezTo>
                <a:cubicBezTo>
                  <a:pt x="2928913" y="3234385"/>
                  <a:pt x="2800132" y="3152860"/>
                  <a:pt x="2622857" y="3179834"/>
                </a:cubicBezTo>
                <a:cubicBezTo>
                  <a:pt x="2445582" y="3206808"/>
                  <a:pt x="2257594" y="3128586"/>
                  <a:pt x="2033102" y="3179834"/>
                </a:cubicBezTo>
                <a:cubicBezTo>
                  <a:pt x="1808611" y="3231082"/>
                  <a:pt x="1724235" y="3130532"/>
                  <a:pt x="1588200" y="3179834"/>
                </a:cubicBezTo>
                <a:cubicBezTo>
                  <a:pt x="1452165" y="3229136"/>
                  <a:pt x="1196681" y="3149612"/>
                  <a:pt x="998445" y="3179834"/>
                </a:cubicBezTo>
                <a:cubicBezTo>
                  <a:pt x="800210" y="3210056"/>
                  <a:pt x="677368" y="3126753"/>
                  <a:pt x="553542" y="3179834"/>
                </a:cubicBezTo>
                <a:cubicBezTo>
                  <a:pt x="429716" y="3232915"/>
                  <a:pt x="160612" y="3146153"/>
                  <a:pt x="0" y="3179834"/>
                </a:cubicBezTo>
                <a:cubicBezTo>
                  <a:pt x="-12411" y="3082282"/>
                  <a:pt x="32052" y="2874103"/>
                  <a:pt x="0" y="2745257"/>
                </a:cubicBezTo>
                <a:cubicBezTo>
                  <a:pt x="-32052" y="2616411"/>
                  <a:pt x="33235" y="2373862"/>
                  <a:pt x="0" y="2215284"/>
                </a:cubicBezTo>
                <a:cubicBezTo>
                  <a:pt x="-33235" y="2056706"/>
                  <a:pt x="4393" y="1746197"/>
                  <a:pt x="0" y="1621715"/>
                </a:cubicBezTo>
                <a:cubicBezTo>
                  <a:pt x="-4393" y="1497233"/>
                  <a:pt x="18953" y="1282832"/>
                  <a:pt x="0" y="1059945"/>
                </a:cubicBezTo>
                <a:cubicBezTo>
                  <a:pt x="-18953" y="837058"/>
                  <a:pt x="43582" y="622669"/>
                  <a:pt x="0" y="498174"/>
                </a:cubicBezTo>
                <a:cubicBezTo>
                  <a:pt x="-43582" y="373679"/>
                  <a:pt x="36916" y="1090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858855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583BD71-30F8-4CF9-BF9E-864F1F81F881}"/>
              </a:ext>
            </a:extLst>
          </p:cNvPr>
          <p:cNvSpPr txBox="1"/>
          <p:nvPr/>
        </p:nvSpPr>
        <p:spPr>
          <a:xfrm>
            <a:off x="9237784" y="5474083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Plan Capacitación</a:t>
            </a:r>
          </a:p>
        </p:txBody>
      </p:sp>
    </p:spTree>
    <p:extLst>
      <p:ext uri="{BB962C8B-B14F-4D97-AF65-F5344CB8AC3E}">
        <p14:creationId xmlns:p14="http://schemas.microsoft.com/office/powerpoint/2010/main" val="137070740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77810" y="5678207"/>
            <a:ext cx="10127522" cy="4391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13800" b="1" dirty="0">
                <a:solidFill>
                  <a:schemeClr val="accent5">
                    <a:lumMod val="75000"/>
                  </a:schemeClr>
                </a:solidFill>
                <a:latin typeface="Modern Love Grunge" panose="020B0604020202020204" pitchFamily="82" charset="0"/>
                <a:ea typeface="Helvetica Neue"/>
                <a:cs typeface="Helvetica Neue"/>
                <a:sym typeface="Helvetica Neue"/>
              </a:rPr>
              <a:t>Quinto Trimestre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1862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BDA0DE-8979-4D1B-A1E2-B1E875CCD2CC}"/>
              </a:ext>
            </a:extLst>
          </p:cNvPr>
          <p:cNvSpPr txBox="1"/>
          <p:nvPr/>
        </p:nvSpPr>
        <p:spPr>
          <a:xfrm>
            <a:off x="9237783" y="5402154"/>
            <a:ext cx="5908431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Manual Usuario</a:t>
            </a:r>
            <a:endParaRPr lang="es-CO" sz="3600" b="1" dirty="0">
              <a:solidFill>
                <a:schemeClr val="bg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Imagen 14" descr="Icono&#10;&#10;Descripción generada automáticamente">
            <a:hlinkClick r:id="rId3" action="ppaction://hlinkfile"/>
            <a:extLst>
              <a:ext uri="{FF2B5EF4-FFF2-40B4-BE49-F238E27FC236}">
                <a16:creationId xmlns:a16="http://schemas.microsoft.com/office/drawing/2014/main" id="{E2B07C06-CBB7-4A6D-9B02-3E640A2BD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88" y="6563191"/>
            <a:ext cx="3829423" cy="3621302"/>
          </a:xfrm>
          <a:custGeom>
            <a:avLst/>
            <a:gdLst>
              <a:gd name="connsiteX0" fmla="*/ 0 w 3829423"/>
              <a:gd name="connsiteY0" fmla="*/ 0 h 3621302"/>
              <a:gd name="connsiteX1" fmla="*/ 585355 w 3829423"/>
              <a:gd name="connsiteY1" fmla="*/ 0 h 3621302"/>
              <a:gd name="connsiteX2" fmla="*/ 1170709 w 3829423"/>
              <a:gd name="connsiteY2" fmla="*/ 0 h 3621302"/>
              <a:gd name="connsiteX3" fmla="*/ 1641181 w 3829423"/>
              <a:gd name="connsiteY3" fmla="*/ 0 h 3621302"/>
              <a:gd name="connsiteX4" fmla="*/ 2073359 w 3829423"/>
              <a:gd name="connsiteY4" fmla="*/ 0 h 3621302"/>
              <a:gd name="connsiteX5" fmla="*/ 2543831 w 3829423"/>
              <a:gd name="connsiteY5" fmla="*/ 0 h 3621302"/>
              <a:gd name="connsiteX6" fmla="*/ 3129186 w 3829423"/>
              <a:gd name="connsiteY6" fmla="*/ 0 h 3621302"/>
              <a:gd name="connsiteX7" fmla="*/ 3829423 w 3829423"/>
              <a:gd name="connsiteY7" fmla="*/ 0 h 3621302"/>
              <a:gd name="connsiteX8" fmla="*/ 3829423 w 3829423"/>
              <a:gd name="connsiteY8" fmla="*/ 408690 h 3621302"/>
              <a:gd name="connsiteX9" fmla="*/ 3829423 w 3829423"/>
              <a:gd name="connsiteY9" fmla="*/ 998445 h 3621302"/>
              <a:gd name="connsiteX10" fmla="*/ 3829423 w 3829423"/>
              <a:gd name="connsiteY10" fmla="*/ 1443348 h 3621302"/>
              <a:gd name="connsiteX11" fmla="*/ 3829423 w 3829423"/>
              <a:gd name="connsiteY11" fmla="*/ 1960676 h 3621302"/>
              <a:gd name="connsiteX12" fmla="*/ 3829423 w 3829423"/>
              <a:gd name="connsiteY12" fmla="*/ 2514218 h 3621302"/>
              <a:gd name="connsiteX13" fmla="*/ 3829423 w 3829423"/>
              <a:gd name="connsiteY13" fmla="*/ 3031547 h 3621302"/>
              <a:gd name="connsiteX14" fmla="*/ 3829423 w 3829423"/>
              <a:gd name="connsiteY14" fmla="*/ 3621302 h 3621302"/>
              <a:gd name="connsiteX15" fmla="*/ 3282363 w 3829423"/>
              <a:gd name="connsiteY15" fmla="*/ 3621302 h 3621302"/>
              <a:gd name="connsiteX16" fmla="*/ 2735302 w 3829423"/>
              <a:gd name="connsiteY16" fmla="*/ 3621302 h 3621302"/>
              <a:gd name="connsiteX17" fmla="*/ 2226536 w 3829423"/>
              <a:gd name="connsiteY17" fmla="*/ 3621302 h 3621302"/>
              <a:gd name="connsiteX18" fmla="*/ 1756064 w 3829423"/>
              <a:gd name="connsiteY18" fmla="*/ 3621302 h 3621302"/>
              <a:gd name="connsiteX19" fmla="*/ 1170709 w 3829423"/>
              <a:gd name="connsiteY19" fmla="*/ 3621302 h 3621302"/>
              <a:gd name="connsiteX20" fmla="*/ 623649 w 3829423"/>
              <a:gd name="connsiteY20" fmla="*/ 3621302 h 3621302"/>
              <a:gd name="connsiteX21" fmla="*/ 0 w 3829423"/>
              <a:gd name="connsiteY21" fmla="*/ 3621302 h 3621302"/>
              <a:gd name="connsiteX22" fmla="*/ 0 w 3829423"/>
              <a:gd name="connsiteY22" fmla="*/ 3067760 h 3621302"/>
              <a:gd name="connsiteX23" fmla="*/ 0 w 3829423"/>
              <a:gd name="connsiteY23" fmla="*/ 2478005 h 3621302"/>
              <a:gd name="connsiteX24" fmla="*/ 0 w 3829423"/>
              <a:gd name="connsiteY24" fmla="*/ 2033102 h 3621302"/>
              <a:gd name="connsiteX25" fmla="*/ 0 w 3829423"/>
              <a:gd name="connsiteY25" fmla="*/ 1551987 h 3621302"/>
              <a:gd name="connsiteX26" fmla="*/ 0 w 3829423"/>
              <a:gd name="connsiteY26" fmla="*/ 962232 h 3621302"/>
              <a:gd name="connsiteX27" fmla="*/ 0 w 3829423"/>
              <a:gd name="connsiteY27" fmla="*/ 517329 h 3621302"/>
              <a:gd name="connsiteX28" fmla="*/ 0 w 3829423"/>
              <a:gd name="connsiteY28" fmla="*/ 0 h 36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29423" h="3621302" fill="none" extrusionOk="0">
                <a:moveTo>
                  <a:pt x="0" y="0"/>
                </a:moveTo>
                <a:cubicBezTo>
                  <a:pt x="202581" y="-46099"/>
                  <a:pt x="371392" y="47093"/>
                  <a:pt x="585355" y="0"/>
                </a:cubicBezTo>
                <a:cubicBezTo>
                  <a:pt x="799319" y="-47093"/>
                  <a:pt x="894503" y="1940"/>
                  <a:pt x="1170709" y="0"/>
                </a:cubicBezTo>
                <a:cubicBezTo>
                  <a:pt x="1446915" y="-1940"/>
                  <a:pt x="1544569" y="22896"/>
                  <a:pt x="1641181" y="0"/>
                </a:cubicBezTo>
                <a:cubicBezTo>
                  <a:pt x="1737793" y="-22896"/>
                  <a:pt x="1898560" y="45135"/>
                  <a:pt x="2073359" y="0"/>
                </a:cubicBezTo>
                <a:cubicBezTo>
                  <a:pt x="2248158" y="-45135"/>
                  <a:pt x="2403642" y="20091"/>
                  <a:pt x="2543831" y="0"/>
                </a:cubicBezTo>
                <a:cubicBezTo>
                  <a:pt x="2684020" y="-20091"/>
                  <a:pt x="2953673" y="40973"/>
                  <a:pt x="3129186" y="0"/>
                </a:cubicBezTo>
                <a:cubicBezTo>
                  <a:pt x="3304699" y="-40973"/>
                  <a:pt x="3600022" y="59164"/>
                  <a:pt x="3829423" y="0"/>
                </a:cubicBezTo>
                <a:cubicBezTo>
                  <a:pt x="3845151" y="201185"/>
                  <a:pt x="3802848" y="323030"/>
                  <a:pt x="3829423" y="408690"/>
                </a:cubicBezTo>
                <a:cubicBezTo>
                  <a:pt x="3855998" y="494350"/>
                  <a:pt x="3771578" y="749464"/>
                  <a:pt x="3829423" y="998445"/>
                </a:cubicBezTo>
                <a:cubicBezTo>
                  <a:pt x="3887268" y="1247427"/>
                  <a:pt x="3824168" y="1333459"/>
                  <a:pt x="3829423" y="1443348"/>
                </a:cubicBezTo>
                <a:cubicBezTo>
                  <a:pt x="3834678" y="1553237"/>
                  <a:pt x="3789517" y="1702141"/>
                  <a:pt x="3829423" y="1960676"/>
                </a:cubicBezTo>
                <a:cubicBezTo>
                  <a:pt x="3869329" y="2219211"/>
                  <a:pt x="3786031" y="2277766"/>
                  <a:pt x="3829423" y="2514218"/>
                </a:cubicBezTo>
                <a:cubicBezTo>
                  <a:pt x="3872815" y="2750670"/>
                  <a:pt x="3806840" y="2812176"/>
                  <a:pt x="3829423" y="3031547"/>
                </a:cubicBezTo>
                <a:cubicBezTo>
                  <a:pt x="3852006" y="3250918"/>
                  <a:pt x="3823469" y="3493801"/>
                  <a:pt x="3829423" y="3621302"/>
                </a:cubicBezTo>
                <a:cubicBezTo>
                  <a:pt x="3617532" y="3652880"/>
                  <a:pt x="3407111" y="3570831"/>
                  <a:pt x="3282363" y="3621302"/>
                </a:cubicBezTo>
                <a:cubicBezTo>
                  <a:pt x="3157615" y="3671773"/>
                  <a:pt x="2922714" y="3562687"/>
                  <a:pt x="2735302" y="3621302"/>
                </a:cubicBezTo>
                <a:cubicBezTo>
                  <a:pt x="2547890" y="3679917"/>
                  <a:pt x="2372206" y="3572560"/>
                  <a:pt x="2226536" y="3621302"/>
                </a:cubicBezTo>
                <a:cubicBezTo>
                  <a:pt x="2080866" y="3670044"/>
                  <a:pt x="1977827" y="3594209"/>
                  <a:pt x="1756064" y="3621302"/>
                </a:cubicBezTo>
                <a:cubicBezTo>
                  <a:pt x="1534301" y="3648395"/>
                  <a:pt x="1393226" y="3595324"/>
                  <a:pt x="1170709" y="3621302"/>
                </a:cubicBezTo>
                <a:cubicBezTo>
                  <a:pt x="948193" y="3647280"/>
                  <a:pt x="776562" y="3599146"/>
                  <a:pt x="623649" y="3621302"/>
                </a:cubicBezTo>
                <a:cubicBezTo>
                  <a:pt x="470736" y="3643458"/>
                  <a:pt x="140368" y="3556136"/>
                  <a:pt x="0" y="3621302"/>
                </a:cubicBezTo>
                <a:cubicBezTo>
                  <a:pt x="-31245" y="3413754"/>
                  <a:pt x="47240" y="3222045"/>
                  <a:pt x="0" y="3067760"/>
                </a:cubicBezTo>
                <a:cubicBezTo>
                  <a:pt x="-47240" y="2913475"/>
                  <a:pt x="25464" y="2697127"/>
                  <a:pt x="0" y="2478005"/>
                </a:cubicBezTo>
                <a:cubicBezTo>
                  <a:pt x="-25464" y="2258883"/>
                  <a:pt x="25679" y="2124939"/>
                  <a:pt x="0" y="2033102"/>
                </a:cubicBezTo>
                <a:cubicBezTo>
                  <a:pt x="-25679" y="1941265"/>
                  <a:pt x="39572" y="1756951"/>
                  <a:pt x="0" y="1551987"/>
                </a:cubicBezTo>
                <a:cubicBezTo>
                  <a:pt x="-39572" y="1347024"/>
                  <a:pt x="17651" y="1172302"/>
                  <a:pt x="0" y="962232"/>
                </a:cubicBezTo>
                <a:cubicBezTo>
                  <a:pt x="-17651" y="752162"/>
                  <a:pt x="28087" y="621711"/>
                  <a:pt x="0" y="517329"/>
                </a:cubicBezTo>
                <a:cubicBezTo>
                  <a:pt x="-28087" y="412947"/>
                  <a:pt x="2845" y="165781"/>
                  <a:pt x="0" y="0"/>
                </a:cubicBezTo>
                <a:close/>
              </a:path>
              <a:path w="3829423" h="3621302" stroke="0" extrusionOk="0">
                <a:moveTo>
                  <a:pt x="0" y="0"/>
                </a:moveTo>
                <a:cubicBezTo>
                  <a:pt x="236724" y="-35366"/>
                  <a:pt x="429305" y="45716"/>
                  <a:pt x="623649" y="0"/>
                </a:cubicBezTo>
                <a:cubicBezTo>
                  <a:pt x="817993" y="-45716"/>
                  <a:pt x="966121" y="3566"/>
                  <a:pt x="1170709" y="0"/>
                </a:cubicBezTo>
                <a:cubicBezTo>
                  <a:pt x="1375297" y="-3566"/>
                  <a:pt x="1523243" y="14072"/>
                  <a:pt x="1679476" y="0"/>
                </a:cubicBezTo>
                <a:cubicBezTo>
                  <a:pt x="1835709" y="-14072"/>
                  <a:pt x="2002857" y="7140"/>
                  <a:pt x="2226536" y="0"/>
                </a:cubicBezTo>
                <a:cubicBezTo>
                  <a:pt x="2450215" y="-7140"/>
                  <a:pt x="2584398" y="57951"/>
                  <a:pt x="2773596" y="0"/>
                </a:cubicBezTo>
                <a:cubicBezTo>
                  <a:pt x="2962794" y="-57951"/>
                  <a:pt x="3106520" y="20197"/>
                  <a:pt x="3244068" y="0"/>
                </a:cubicBezTo>
                <a:cubicBezTo>
                  <a:pt x="3381616" y="-20197"/>
                  <a:pt x="3669414" y="67340"/>
                  <a:pt x="3829423" y="0"/>
                </a:cubicBezTo>
                <a:cubicBezTo>
                  <a:pt x="3865745" y="92134"/>
                  <a:pt x="3820691" y="234114"/>
                  <a:pt x="3829423" y="444903"/>
                </a:cubicBezTo>
                <a:cubicBezTo>
                  <a:pt x="3838155" y="655692"/>
                  <a:pt x="3799077" y="752232"/>
                  <a:pt x="3829423" y="853593"/>
                </a:cubicBezTo>
                <a:cubicBezTo>
                  <a:pt x="3859769" y="954954"/>
                  <a:pt x="3796152" y="1123510"/>
                  <a:pt x="3829423" y="1370921"/>
                </a:cubicBezTo>
                <a:cubicBezTo>
                  <a:pt x="3862694" y="1618332"/>
                  <a:pt x="3788227" y="1775430"/>
                  <a:pt x="3829423" y="1888250"/>
                </a:cubicBezTo>
                <a:cubicBezTo>
                  <a:pt x="3870619" y="2001070"/>
                  <a:pt x="3826406" y="2131360"/>
                  <a:pt x="3829423" y="2369366"/>
                </a:cubicBezTo>
                <a:cubicBezTo>
                  <a:pt x="3832440" y="2607372"/>
                  <a:pt x="3769394" y="2676505"/>
                  <a:pt x="3829423" y="2922908"/>
                </a:cubicBezTo>
                <a:cubicBezTo>
                  <a:pt x="3889452" y="3169311"/>
                  <a:pt x="3768668" y="3279035"/>
                  <a:pt x="3829423" y="3621302"/>
                </a:cubicBezTo>
                <a:cubicBezTo>
                  <a:pt x="3671605" y="3630596"/>
                  <a:pt x="3484799" y="3581307"/>
                  <a:pt x="3320657" y="3621302"/>
                </a:cubicBezTo>
                <a:cubicBezTo>
                  <a:pt x="3156515" y="3661297"/>
                  <a:pt x="2980657" y="3613758"/>
                  <a:pt x="2888479" y="3621302"/>
                </a:cubicBezTo>
                <a:cubicBezTo>
                  <a:pt x="2796301" y="3628846"/>
                  <a:pt x="2458999" y="3609264"/>
                  <a:pt x="2341419" y="3621302"/>
                </a:cubicBezTo>
                <a:cubicBezTo>
                  <a:pt x="2223839" y="3633340"/>
                  <a:pt x="1885798" y="3594723"/>
                  <a:pt x="1756064" y="3621302"/>
                </a:cubicBezTo>
                <a:cubicBezTo>
                  <a:pt x="1626331" y="3647881"/>
                  <a:pt x="1347330" y="3592414"/>
                  <a:pt x="1132415" y="3621302"/>
                </a:cubicBezTo>
                <a:cubicBezTo>
                  <a:pt x="917500" y="3650190"/>
                  <a:pt x="869996" y="3581856"/>
                  <a:pt x="700237" y="3621302"/>
                </a:cubicBezTo>
                <a:cubicBezTo>
                  <a:pt x="530478" y="3660748"/>
                  <a:pt x="234637" y="3559581"/>
                  <a:pt x="0" y="3621302"/>
                </a:cubicBezTo>
                <a:cubicBezTo>
                  <a:pt x="-33057" y="3436760"/>
                  <a:pt x="27490" y="3358911"/>
                  <a:pt x="0" y="3212612"/>
                </a:cubicBezTo>
                <a:cubicBezTo>
                  <a:pt x="-27490" y="3066313"/>
                  <a:pt x="4533" y="2744293"/>
                  <a:pt x="0" y="2622857"/>
                </a:cubicBezTo>
                <a:cubicBezTo>
                  <a:pt x="-4533" y="2501421"/>
                  <a:pt x="42042" y="2320723"/>
                  <a:pt x="0" y="2033102"/>
                </a:cubicBezTo>
                <a:cubicBezTo>
                  <a:pt x="-42042" y="1745481"/>
                  <a:pt x="39452" y="1738591"/>
                  <a:pt x="0" y="1588200"/>
                </a:cubicBezTo>
                <a:cubicBezTo>
                  <a:pt x="-39452" y="1437809"/>
                  <a:pt x="19655" y="1302606"/>
                  <a:pt x="0" y="1107084"/>
                </a:cubicBezTo>
                <a:cubicBezTo>
                  <a:pt x="-19655" y="911562"/>
                  <a:pt x="39372" y="735392"/>
                  <a:pt x="0" y="517329"/>
                </a:cubicBezTo>
                <a:cubicBezTo>
                  <a:pt x="-39372" y="299267"/>
                  <a:pt x="41676" y="11576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6513979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4007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4358" y="3395163"/>
            <a:ext cx="16689351" cy="9377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General: </a:t>
            </a:r>
            <a:r>
              <a:rPr lang="es-CO" sz="40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Cubrir una necesidad de forma inmediata y segura, proporcionando una buena experiencia a nuestro cliente durante su compra. Brindando una herramienta dinámica y que cualquiera pueda utilizar.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Objetivo Específicos: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MX" sz="4000" dirty="0">
                <a:solidFill>
                  <a:schemeClr val="bg1"/>
                </a:solidFill>
              </a:rPr>
              <a:t>Mantener una distribución rápida, así como un proceso eficiente de los pedidos y la entrega de productos y artículos. </a:t>
            </a:r>
          </a:p>
          <a:p>
            <a:pPr marR="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Fomentar una relación de fidelidad y confianza con nuestros clientes mediante una atención personalizada, rápida y que responda a sus inquietudes y necesidades.</a:t>
            </a:r>
          </a:p>
          <a:p>
            <a:endParaRPr lang="es-MX" sz="4000" dirty="0">
              <a:solidFill>
                <a:schemeClr val="bg1"/>
              </a:solidFill>
            </a:endParaRPr>
          </a:p>
          <a:p>
            <a:r>
              <a:rPr lang="es-MX" sz="4000" dirty="0">
                <a:solidFill>
                  <a:schemeClr val="bg1"/>
                </a:solidFill>
              </a:rPr>
              <a:t>Crear una base de datos en la cual podamos almacenar un inventario claro de todos los productos que tenemos en disposición.</a:t>
            </a: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81131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84569" y="4391642"/>
            <a:ext cx="17462268" cy="7530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CO" sz="4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Planteamiento Problema: </a:t>
            </a:r>
            <a:r>
              <a:rPr lang="es-MX" sz="4000" dirty="0">
                <a:solidFill>
                  <a:schemeClr val="bg1"/>
                </a:solidFill>
              </a:rPr>
              <a:t>Al ver que los supermercados no cuentan con un sistema desarrollado para facilitar el inventariado de sus productos y poder tener en cuenta varios ítems importantes como saber que cantidad de productos tengo, necesito pedir mas de ciertos productos, tengo suficiente de estos. Son preguntas que ayudaremos a responder…</a:t>
            </a:r>
          </a:p>
          <a:p>
            <a:pPr algn="just" defTabSz="943239" hangingPunct="0"/>
            <a:endParaRPr lang="es-MX" sz="4000" dirty="0">
              <a:solidFill>
                <a:schemeClr val="bg1"/>
              </a:solidFill>
            </a:endParaRPr>
          </a:p>
          <a:p>
            <a:pPr marL="571500" indent="-571500" algn="just" defTabSz="943239" hangingPunct="0">
              <a:buFont typeface="Wingdings" panose="05000000000000000000" pitchFamily="2" charset="2"/>
              <a:buChar char="Ø"/>
            </a:pPr>
            <a:r>
              <a:rPr lang="es-MX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Alcance del Proyecto: </a:t>
            </a:r>
            <a:r>
              <a:rPr lang="es-MX" sz="4000" dirty="0">
                <a:solidFill>
                  <a:schemeClr val="bg1"/>
                </a:solidFill>
              </a:rPr>
              <a:t>Nuestro proyecto quiere llegar a todos estos supermercados que necesitan de un sistema de recolección de datos de sus productos para poder llevar un inventariado completo y dinámico, que ayudara a resolver las preguntas de su negocio y servir como una vitrina virtual para ofrecer tus propios productos. </a:t>
            </a:r>
            <a:endParaRPr lang="en-US" sz="4000" dirty="0">
              <a:solidFill>
                <a:schemeClr val="bg1"/>
              </a:solidFill>
            </a:endParaRPr>
          </a:p>
          <a:p>
            <a:pPr marL="571500" marR="0" indent="-571500" algn="just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222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690745" y="5616308"/>
            <a:ext cx="155016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CO" sz="4000" dirty="0">
                <a:solidFill>
                  <a:schemeClr val="bg1"/>
                </a:solidFill>
                <a:latin typeface="Bahnschrift SemiBold" panose="020B0502040204020203" pitchFamily="34" charset="0"/>
                <a:ea typeface="Helvetica Neue"/>
                <a:cs typeface="Helvetica Neue"/>
                <a:sym typeface="Helvetica Neue"/>
              </a:rPr>
              <a:t>Justificación: </a:t>
            </a:r>
            <a:r>
              <a:rPr lang="es-CO" sz="4000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Con este software que diseñaremos usted podrá facilitar día a día su sistema de negocio y así ir evolucionando el mismo.</a:t>
            </a:r>
            <a:endParaRPr kumimoji="0" lang="es-CO" sz="4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01958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59015" y="4126570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Técnicas</a:t>
            </a:r>
            <a:r>
              <a:rPr kumimoji="0" lang="es-CO" sz="3600" b="1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 e instrumentos para la recolección de datos 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 descr="Resultado de imagen para encuestas 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57" y="6551416"/>
            <a:ext cx="762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4066229" y="4403568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Diagrama</a:t>
            </a:r>
            <a:r>
              <a:rPr kumimoji="0" lang="es-CO" sz="3600" b="1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 BPMN del proyecto 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2" name="Picture 8" descr="Resultado de imagen para diagrama png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045" y="5932833"/>
            <a:ext cx="4876800" cy="4876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25323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90868" y="4853354"/>
            <a:ext cx="5908431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</a:rPr>
              <a:t>Historias de usuario (Scrum)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658714" y="4853353"/>
            <a:ext cx="524021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</a:rPr>
              <a:t>Diagrama de casos de uso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808305" y="5128461"/>
            <a:ext cx="4979133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</a:rPr>
              <a:t>Casos de uso extendido</a:t>
            </a:r>
            <a:endParaRPr lang="es-CO" sz="3600" b="1" dirty="0">
              <a:solidFill>
                <a:schemeClr val="bg1"/>
              </a:solidFill>
              <a:latin typeface="Bahnschrift" panose="020B0502040204020203" pitchFamily="3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Historias de Usuario, Escritura, Definición, Contexto y Ejemplos — SCRUM  MÉXIC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93" y="6429893"/>
            <a:ext cx="6897144" cy="5041741"/>
          </a:xfrm>
          <a:custGeom>
            <a:avLst/>
            <a:gdLst>
              <a:gd name="connsiteX0" fmla="*/ 0 w 6897144"/>
              <a:gd name="connsiteY0" fmla="*/ 0 h 5041741"/>
              <a:gd name="connsiteX1" fmla="*/ 436819 w 6897144"/>
              <a:gd name="connsiteY1" fmla="*/ 0 h 5041741"/>
              <a:gd name="connsiteX2" fmla="*/ 1149524 w 6897144"/>
              <a:gd name="connsiteY2" fmla="*/ 0 h 5041741"/>
              <a:gd name="connsiteX3" fmla="*/ 1517372 w 6897144"/>
              <a:gd name="connsiteY3" fmla="*/ 0 h 5041741"/>
              <a:gd name="connsiteX4" fmla="*/ 2230077 w 6897144"/>
              <a:gd name="connsiteY4" fmla="*/ 0 h 5041741"/>
              <a:gd name="connsiteX5" fmla="*/ 2942781 w 6897144"/>
              <a:gd name="connsiteY5" fmla="*/ 0 h 5041741"/>
              <a:gd name="connsiteX6" fmla="*/ 3448572 w 6897144"/>
              <a:gd name="connsiteY6" fmla="*/ 0 h 5041741"/>
              <a:gd name="connsiteX7" fmla="*/ 3816420 w 6897144"/>
              <a:gd name="connsiteY7" fmla="*/ 0 h 5041741"/>
              <a:gd name="connsiteX8" fmla="*/ 4322210 w 6897144"/>
              <a:gd name="connsiteY8" fmla="*/ 0 h 5041741"/>
              <a:gd name="connsiteX9" fmla="*/ 4828001 w 6897144"/>
              <a:gd name="connsiteY9" fmla="*/ 0 h 5041741"/>
              <a:gd name="connsiteX10" fmla="*/ 5540706 w 6897144"/>
              <a:gd name="connsiteY10" fmla="*/ 0 h 5041741"/>
              <a:gd name="connsiteX11" fmla="*/ 6253411 w 6897144"/>
              <a:gd name="connsiteY11" fmla="*/ 0 h 5041741"/>
              <a:gd name="connsiteX12" fmla="*/ 6897144 w 6897144"/>
              <a:gd name="connsiteY12" fmla="*/ 0 h 5041741"/>
              <a:gd name="connsiteX13" fmla="*/ 6897144 w 6897144"/>
              <a:gd name="connsiteY13" fmla="*/ 408941 h 5041741"/>
              <a:gd name="connsiteX14" fmla="*/ 6897144 w 6897144"/>
              <a:gd name="connsiteY14" fmla="*/ 918717 h 5041741"/>
              <a:gd name="connsiteX15" fmla="*/ 6897144 w 6897144"/>
              <a:gd name="connsiteY15" fmla="*/ 1428493 h 5041741"/>
              <a:gd name="connsiteX16" fmla="*/ 6897144 w 6897144"/>
              <a:gd name="connsiteY16" fmla="*/ 2039104 h 5041741"/>
              <a:gd name="connsiteX17" fmla="*/ 6897144 w 6897144"/>
              <a:gd name="connsiteY17" fmla="*/ 2649715 h 5041741"/>
              <a:gd name="connsiteX18" fmla="*/ 6897144 w 6897144"/>
              <a:gd name="connsiteY18" fmla="*/ 3159491 h 5041741"/>
              <a:gd name="connsiteX19" fmla="*/ 6897144 w 6897144"/>
              <a:gd name="connsiteY19" fmla="*/ 3568432 h 5041741"/>
              <a:gd name="connsiteX20" fmla="*/ 6897144 w 6897144"/>
              <a:gd name="connsiteY20" fmla="*/ 4229461 h 5041741"/>
              <a:gd name="connsiteX21" fmla="*/ 6897144 w 6897144"/>
              <a:gd name="connsiteY21" fmla="*/ 5041741 h 5041741"/>
              <a:gd name="connsiteX22" fmla="*/ 6184439 w 6897144"/>
              <a:gd name="connsiteY22" fmla="*/ 5041741 h 5041741"/>
              <a:gd name="connsiteX23" fmla="*/ 5471734 w 6897144"/>
              <a:gd name="connsiteY23" fmla="*/ 5041741 h 5041741"/>
              <a:gd name="connsiteX24" fmla="*/ 4965944 w 6897144"/>
              <a:gd name="connsiteY24" fmla="*/ 5041741 h 5041741"/>
              <a:gd name="connsiteX25" fmla="*/ 4253239 w 6897144"/>
              <a:gd name="connsiteY25" fmla="*/ 5041741 h 5041741"/>
              <a:gd name="connsiteX26" fmla="*/ 3885391 w 6897144"/>
              <a:gd name="connsiteY26" fmla="*/ 5041741 h 5041741"/>
              <a:gd name="connsiteX27" fmla="*/ 3310629 w 6897144"/>
              <a:gd name="connsiteY27" fmla="*/ 5041741 h 5041741"/>
              <a:gd name="connsiteX28" fmla="*/ 2942781 w 6897144"/>
              <a:gd name="connsiteY28" fmla="*/ 5041741 h 5041741"/>
              <a:gd name="connsiteX29" fmla="*/ 2505962 w 6897144"/>
              <a:gd name="connsiteY29" fmla="*/ 5041741 h 5041741"/>
              <a:gd name="connsiteX30" fmla="*/ 2138115 w 6897144"/>
              <a:gd name="connsiteY30" fmla="*/ 5041741 h 5041741"/>
              <a:gd name="connsiteX31" fmla="*/ 1494381 w 6897144"/>
              <a:gd name="connsiteY31" fmla="*/ 5041741 h 5041741"/>
              <a:gd name="connsiteX32" fmla="*/ 1126534 w 6897144"/>
              <a:gd name="connsiteY32" fmla="*/ 5041741 h 5041741"/>
              <a:gd name="connsiteX33" fmla="*/ 689714 w 6897144"/>
              <a:gd name="connsiteY33" fmla="*/ 5041741 h 5041741"/>
              <a:gd name="connsiteX34" fmla="*/ 0 w 6897144"/>
              <a:gd name="connsiteY34" fmla="*/ 5041741 h 5041741"/>
              <a:gd name="connsiteX35" fmla="*/ 0 w 6897144"/>
              <a:gd name="connsiteY35" fmla="*/ 4531965 h 5041741"/>
              <a:gd name="connsiteX36" fmla="*/ 0 w 6897144"/>
              <a:gd name="connsiteY36" fmla="*/ 4072606 h 5041741"/>
              <a:gd name="connsiteX37" fmla="*/ 0 w 6897144"/>
              <a:gd name="connsiteY37" fmla="*/ 3411578 h 5041741"/>
              <a:gd name="connsiteX38" fmla="*/ 0 w 6897144"/>
              <a:gd name="connsiteY38" fmla="*/ 2952219 h 5041741"/>
              <a:gd name="connsiteX39" fmla="*/ 0 w 6897144"/>
              <a:gd name="connsiteY39" fmla="*/ 2543278 h 5041741"/>
              <a:gd name="connsiteX40" fmla="*/ 0 w 6897144"/>
              <a:gd name="connsiteY40" fmla="*/ 1882250 h 5041741"/>
              <a:gd name="connsiteX41" fmla="*/ 0 w 6897144"/>
              <a:gd name="connsiteY41" fmla="*/ 1372474 h 5041741"/>
              <a:gd name="connsiteX42" fmla="*/ 0 w 6897144"/>
              <a:gd name="connsiteY42" fmla="*/ 711446 h 5041741"/>
              <a:gd name="connsiteX43" fmla="*/ 0 w 6897144"/>
              <a:gd name="connsiteY43" fmla="*/ 0 h 504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897144" h="5041741" fill="none" extrusionOk="0">
                <a:moveTo>
                  <a:pt x="0" y="0"/>
                </a:moveTo>
                <a:cubicBezTo>
                  <a:pt x="174509" y="-18691"/>
                  <a:pt x="263649" y="28108"/>
                  <a:pt x="436819" y="0"/>
                </a:cubicBezTo>
                <a:cubicBezTo>
                  <a:pt x="609989" y="-28108"/>
                  <a:pt x="927293" y="24152"/>
                  <a:pt x="1149524" y="0"/>
                </a:cubicBezTo>
                <a:cubicBezTo>
                  <a:pt x="1371756" y="-24152"/>
                  <a:pt x="1349390" y="9851"/>
                  <a:pt x="1517372" y="0"/>
                </a:cubicBezTo>
                <a:cubicBezTo>
                  <a:pt x="1685354" y="-9851"/>
                  <a:pt x="1995882" y="35449"/>
                  <a:pt x="2230077" y="0"/>
                </a:cubicBezTo>
                <a:cubicBezTo>
                  <a:pt x="2464273" y="-35449"/>
                  <a:pt x="2594763" y="55316"/>
                  <a:pt x="2942781" y="0"/>
                </a:cubicBezTo>
                <a:cubicBezTo>
                  <a:pt x="3290799" y="-55316"/>
                  <a:pt x="3257063" y="28974"/>
                  <a:pt x="3448572" y="0"/>
                </a:cubicBezTo>
                <a:cubicBezTo>
                  <a:pt x="3640081" y="-28974"/>
                  <a:pt x="3739165" y="7915"/>
                  <a:pt x="3816420" y="0"/>
                </a:cubicBezTo>
                <a:cubicBezTo>
                  <a:pt x="3893675" y="-7915"/>
                  <a:pt x="4110692" y="17679"/>
                  <a:pt x="4322210" y="0"/>
                </a:cubicBezTo>
                <a:cubicBezTo>
                  <a:pt x="4533728" y="-17679"/>
                  <a:pt x="4635418" y="40728"/>
                  <a:pt x="4828001" y="0"/>
                </a:cubicBezTo>
                <a:cubicBezTo>
                  <a:pt x="5020584" y="-40728"/>
                  <a:pt x="5266806" y="67609"/>
                  <a:pt x="5540706" y="0"/>
                </a:cubicBezTo>
                <a:cubicBezTo>
                  <a:pt x="5814607" y="-67609"/>
                  <a:pt x="5912335" y="54662"/>
                  <a:pt x="6253411" y="0"/>
                </a:cubicBezTo>
                <a:cubicBezTo>
                  <a:pt x="6594487" y="-54662"/>
                  <a:pt x="6709830" y="41147"/>
                  <a:pt x="6897144" y="0"/>
                </a:cubicBezTo>
                <a:cubicBezTo>
                  <a:pt x="6921670" y="123346"/>
                  <a:pt x="6851163" y="238552"/>
                  <a:pt x="6897144" y="408941"/>
                </a:cubicBezTo>
                <a:cubicBezTo>
                  <a:pt x="6943125" y="579330"/>
                  <a:pt x="6836395" y="715008"/>
                  <a:pt x="6897144" y="918717"/>
                </a:cubicBezTo>
                <a:cubicBezTo>
                  <a:pt x="6957893" y="1122426"/>
                  <a:pt x="6881144" y="1309333"/>
                  <a:pt x="6897144" y="1428493"/>
                </a:cubicBezTo>
                <a:cubicBezTo>
                  <a:pt x="6913144" y="1547653"/>
                  <a:pt x="6848913" y="1738269"/>
                  <a:pt x="6897144" y="2039104"/>
                </a:cubicBezTo>
                <a:cubicBezTo>
                  <a:pt x="6945375" y="2339939"/>
                  <a:pt x="6841507" y="2376605"/>
                  <a:pt x="6897144" y="2649715"/>
                </a:cubicBezTo>
                <a:cubicBezTo>
                  <a:pt x="6952781" y="2922825"/>
                  <a:pt x="6874809" y="2922772"/>
                  <a:pt x="6897144" y="3159491"/>
                </a:cubicBezTo>
                <a:cubicBezTo>
                  <a:pt x="6919479" y="3396210"/>
                  <a:pt x="6857663" y="3395540"/>
                  <a:pt x="6897144" y="3568432"/>
                </a:cubicBezTo>
                <a:cubicBezTo>
                  <a:pt x="6936625" y="3741324"/>
                  <a:pt x="6840896" y="4062826"/>
                  <a:pt x="6897144" y="4229461"/>
                </a:cubicBezTo>
                <a:cubicBezTo>
                  <a:pt x="6953392" y="4396096"/>
                  <a:pt x="6802444" y="4783302"/>
                  <a:pt x="6897144" y="5041741"/>
                </a:cubicBezTo>
                <a:cubicBezTo>
                  <a:pt x="6726842" y="5080831"/>
                  <a:pt x="6491907" y="5016168"/>
                  <a:pt x="6184439" y="5041741"/>
                </a:cubicBezTo>
                <a:cubicBezTo>
                  <a:pt x="5876972" y="5067314"/>
                  <a:pt x="5774420" y="4980562"/>
                  <a:pt x="5471734" y="5041741"/>
                </a:cubicBezTo>
                <a:cubicBezTo>
                  <a:pt x="5169048" y="5102920"/>
                  <a:pt x="5157408" y="4988815"/>
                  <a:pt x="4965944" y="5041741"/>
                </a:cubicBezTo>
                <a:cubicBezTo>
                  <a:pt x="4774480" y="5094667"/>
                  <a:pt x="4608897" y="5023972"/>
                  <a:pt x="4253239" y="5041741"/>
                </a:cubicBezTo>
                <a:cubicBezTo>
                  <a:pt x="3897581" y="5059510"/>
                  <a:pt x="4028007" y="5023715"/>
                  <a:pt x="3885391" y="5041741"/>
                </a:cubicBezTo>
                <a:cubicBezTo>
                  <a:pt x="3742775" y="5059767"/>
                  <a:pt x="3494477" y="5000858"/>
                  <a:pt x="3310629" y="5041741"/>
                </a:cubicBezTo>
                <a:cubicBezTo>
                  <a:pt x="3126781" y="5082624"/>
                  <a:pt x="3063276" y="5007079"/>
                  <a:pt x="2942781" y="5041741"/>
                </a:cubicBezTo>
                <a:cubicBezTo>
                  <a:pt x="2822286" y="5076403"/>
                  <a:pt x="2625131" y="5040677"/>
                  <a:pt x="2505962" y="5041741"/>
                </a:cubicBezTo>
                <a:cubicBezTo>
                  <a:pt x="2386793" y="5042805"/>
                  <a:pt x="2285619" y="5013450"/>
                  <a:pt x="2138115" y="5041741"/>
                </a:cubicBezTo>
                <a:cubicBezTo>
                  <a:pt x="1990611" y="5070032"/>
                  <a:pt x="1638093" y="5016958"/>
                  <a:pt x="1494381" y="5041741"/>
                </a:cubicBezTo>
                <a:cubicBezTo>
                  <a:pt x="1350669" y="5066524"/>
                  <a:pt x="1243669" y="5035350"/>
                  <a:pt x="1126534" y="5041741"/>
                </a:cubicBezTo>
                <a:cubicBezTo>
                  <a:pt x="1009399" y="5048132"/>
                  <a:pt x="811612" y="5008144"/>
                  <a:pt x="689714" y="5041741"/>
                </a:cubicBezTo>
                <a:cubicBezTo>
                  <a:pt x="567816" y="5075338"/>
                  <a:pt x="177491" y="4967953"/>
                  <a:pt x="0" y="5041741"/>
                </a:cubicBezTo>
                <a:cubicBezTo>
                  <a:pt x="-38531" y="4848430"/>
                  <a:pt x="18883" y="4739119"/>
                  <a:pt x="0" y="4531965"/>
                </a:cubicBezTo>
                <a:cubicBezTo>
                  <a:pt x="-18883" y="4324811"/>
                  <a:pt x="18829" y="4188547"/>
                  <a:pt x="0" y="4072606"/>
                </a:cubicBezTo>
                <a:cubicBezTo>
                  <a:pt x="-18829" y="3956665"/>
                  <a:pt x="47203" y="3596363"/>
                  <a:pt x="0" y="3411578"/>
                </a:cubicBezTo>
                <a:cubicBezTo>
                  <a:pt x="-47203" y="3226793"/>
                  <a:pt x="6139" y="3128078"/>
                  <a:pt x="0" y="2952219"/>
                </a:cubicBezTo>
                <a:cubicBezTo>
                  <a:pt x="-6139" y="2776360"/>
                  <a:pt x="26975" y="2712897"/>
                  <a:pt x="0" y="2543278"/>
                </a:cubicBezTo>
                <a:cubicBezTo>
                  <a:pt x="-26975" y="2373659"/>
                  <a:pt x="42094" y="2081023"/>
                  <a:pt x="0" y="1882250"/>
                </a:cubicBezTo>
                <a:cubicBezTo>
                  <a:pt x="-42094" y="1683477"/>
                  <a:pt x="55736" y="1615239"/>
                  <a:pt x="0" y="1372474"/>
                </a:cubicBezTo>
                <a:cubicBezTo>
                  <a:pt x="-55736" y="1129709"/>
                  <a:pt x="66295" y="899747"/>
                  <a:pt x="0" y="711446"/>
                </a:cubicBezTo>
                <a:cubicBezTo>
                  <a:pt x="-66295" y="523145"/>
                  <a:pt x="45982" y="236102"/>
                  <a:pt x="0" y="0"/>
                </a:cubicBezTo>
                <a:close/>
              </a:path>
              <a:path w="6897144" h="5041741" stroke="0" extrusionOk="0">
                <a:moveTo>
                  <a:pt x="0" y="0"/>
                </a:moveTo>
                <a:cubicBezTo>
                  <a:pt x="259300" y="-59173"/>
                  <a:pt x="446851" y="31658"/>
                  <a:pt x="574762" y="0"/>
                </a:cubicBezTo>
                <a:cubicBezTo>
                  <a:pt x="702673" y="-31658"/>
                  <a:pt x="1064057" y="80181"/>
                  <a:pt x="1287467" y="0"/>
                </a:cubicBezTo>
                <a:cubicBezTo>
                  <a:pt x="1510877" y="-80181"/>
                  <a:pt x="1733372" y="52593"/>
                  <a:pt x="1862229" y="0"/>
                </a:cubicBezTo>
                <a:cubicBezTo>
                  <a:pt x="1991086" y="-52593"/>
                  <a:pt x="2114553" y="21919"/>
                  <a:pt x="2230077" y="0"/>
                </a:cubicBezTo>
                <a:cubicBezTo>
                  <a:pt x="2345601" y="-21919"/>
                  <a:pt x="2536585" y="34608"/>
                  <a:pt x="2666896" y="0"/>
                </a:cubicBezTo>
                <a:cubicBezTo>
                  <a:pt x="2797207" y="-34608"/>
                  <a:pt x="2948299" y="15813"/>
                  <a:pt x="3103715" y="0"/>
                </a:cubicBezTo>
                <a:cubicBezTo>
                  <a:pt x="3259131" y="-15813"/>
                  <a:pt x="3472677" y="62550"/>
                  <a:pt x="3678477" y="0"/>
                </a:cubicBezTo>
                <a:cubicBezTo>
                  <a:pt x="3884277" y="-62550"/>
                  <a:pt x="3870277" y="39388"/>
                  <a:pt x="4046324" y="0"/>
                </a:cubicBezTo>
                <a:cubicBezTo>
                  <a:pt x="4222371" y="-39388"/>
                  <a:pt x="4301880" y="44123"/>
                  <a:pt x="4483144" y="0"/>
                </a:cubicBezTo>
                <a:cubicBezTo>
                  <a:pt x="4664408" y="-44123"/>
                  <a:pt x="4851471" y="13063"/>
                  <a:pt x="4988934" y="0"/>
                </a:cubicBezTo>
                <a:cubicBezTo>
                  <a:pt x="5126397" y="-13063"/>
                  <a:pt x="5372977" y="18353"/>
                  <a:pt x="5701639" y="0"/>
                </a:cubicBezTo>
                <a:cubicBezTo>
                  <a:pt x="6030302" y="-18353"/>
                  <a:pt x="5961474" y="43105"/>
                  <a:pt x="6069487" y="0"/>
                </a:cubicBezTo>
                <a:cubicBezTo>
                  <a:pt x="6177500" y="-43105"/>
                  <a:pt x="6530825" y="38820"/>
                  <a:pt x="6897144" y="0"/>
                </a:cubicBezTo>
                <a:cubicBezTo>
                  <a:pt x="6931454" y="193292"/>
                  <a:pt x="6891930" y="323374"/>
                  <a:pt x="6897144" y="408941"/>
                </a:cubicBezTo>
                <a:cubicBezTo>
                  <a:pt x="6902358" y="494508"/>
                  <a:pt x="6832067" y="730999"/>
                  <a:pt x="6897144" y="1019552"/>
                </a:cubicBezTo>
                <a:cubicBezTo>
                  <a:pt x="6962221" y="1308105"/>
                  <a:pt x="6844977" y="1515509"/>
                  <a:pt x="6897144" y="1680580"/>
                </a:cubicBezTo>
                <a:cubicBezTo>
                  <a:pt x="6949311" y="1845651"/>
                  <a:pt x="6856510" y="1915503"/>
                  <a:pt x="6897144" y="2089522"/>
                </a:cubicBezTo>
                <a:cubicBezTo>
                  <a:pt x="6937778" y="2263541"/>
                  <a:pt x="6881999" y="2299268"/>
                  <a:pt x="6897144" y="2498463"/>
                </a:cubicBezTo>
                <a:cubicBezTo>
                  <a:pt x="6912289" y="2697658"/>
                  <a:pt x="6847534" y="2758188"/>
                  <a:pt x="6897144" y="2957821"/>
                </a:cubicBezTo>
                <a:cubicBezTo>
                  <a:pt x="6946754" y="3157454"/>
                  <a:pt x="6881324" y="3378581"/>
                  <a:pt x="6897144" y="3518015"/>
                </a:cubicBezTo>
                <a:cubicBezTo>
                  <a:pt x="6912964" y="3657449"/>
                  <a:pt x="6842365" y="3848763"/>
                  <a:pt x="6897144" y="4128626"/>
                </a:cubicBezTo>
                <a:cubicBezTo>
                  <a:pt x="6951923" y="4408489"/>
                  <a:pt x="6893552" y="4393365"/>
                  <a:pt x="6897144" y="4537567"/>
                </a:cubicBezTo>
                <a:cubicBezTo>
                  <a:pt x="6900736" y="4681769"/>
                  <a:pt x="6886271" y="4879386"/>
                  <a:pt x="6897144" y="5041741"/>
                </a:cubicBezTo>
                <a:cubicBezTo>
                  <a:pt x="6804751" y="5051392"/>
                  <a:pt x="6629786" y="5031272"/>
                  <a:pt x="6529296" y="5041741"/>
                </a:cubicBezTo>
                <a:cubicBezTo>
                  <a:pt x="6428806" y="5052210"/>
                  <a:pt x="6152025" y="5017081"/>
                  <a:pt x="5954534" y="5041741"/>
                </a:cubicBezTo>
                <a:cubicBezTo>
                  <a:pt x="5757043" y="5066401"/>
                  <a:pt x="5547861" y="4966203"/>
                  <a:pt x="5310801" y="5041741"/>
                </a:cubicBezTo>
                <a:cubicBezTo>
                  <a:pt x="5073741" y="5117279"/>
                  <a:pt x="4955844" y="5003072"/>
                  <a:pt x="4667067" y="5041741"/>
                </a:cubicBezTo>
                <a:cubicBezTo>
                  <a:pt x="4378290" y="5080410"/>
                  <a:pt x="4406546" y="5024631"/>
                  <a:pt x="4230248" y="5041741"/>
                </a:cubicBezTo>
                <a:cubicBezTo>
                  <a:pt x="4053950" y="5058851"/>
                  <a:pt x="3843746" y="5041104"/>
                  <a:pt x="3724458" y="5041741"/>
                </a:cubicBezTo>
                <a:cubicBezTo>
                  <a:pt x="3605170" y="5042378"/>
                  <a:pt x="3414134" y="4977665"/>
                  <a:pt x="3149696" y="5041741"/>
                </a:cubicBezTo>
                <a:cubicBezTo>
                  <a:pt x="2885258" y="5105817"/>
                  <a:pt x="2692058" y="4972650"/>
                  <a:pt x="2505962" y="5041741"/>
                </a:cubicBezTo>
                <a:cubicBezTo>
                  <a:pt x="2319866" y="5110832"/>
                  <a:pt x="2083353" y="5012568"/>
                  <a:pt x="1793257" y="5041741"/>
                </a:cubicBezTo>
                <a:cubicBezTo>
                  <a:pt x="1503162" y="5070914"/>
                  <a:pt x="1320660" y="4969253"/>
                  <a:pt x="1149524" y="5041741"/>
                </a:cubicBezTo>
                <a:cubicBezTo>
                  <a:pt x="978388" y="5114229"/>
                  <a:pt x="844878" y="5036069"/>
                  <a:pt x="574762" y="5041741"/>
                </a:cubicBezTo>
                <a:cubicBezTo>
                  <a:pt x="304646" y="5047413"/>
                  <a:pt x="189587" y="5028615"/>
                  <a:pt x="0" y="5041741"/>
                </a:cubicBezTo>
                <a:cubicBezTo>
                  <a:pt x="-60522" y="4870267"/>
                  <a:pt x="52616" y="4724548"/>
                  <a:pt x="0" y="4531965"/>
                </a:cubicBezTo>
                <a:cubicBezTo>
                  <a:pt x="-52616" y="4339382"/>
                  <a:pt x="50037" y="4207074"/>
                  <a:pt x="0" y="3971772"/>
                </a:cubicBezTo>
                <a:cubicBezTo>
                  <a:pt x="-50037" y="3736470"/>
                  <a:pt x="7678" y="3679564"/>
                  <a:pt x="0" y="3562830"/>
                </a:cubicBezTo>
                <a:cubicBezTo>
                  <a:pt x="-7678" y="3446096"/>
                  <a:pt x="64297" y="3239275"/>
                  <a:pt x="0" y="2952219"/>
                </a:cubicBezTo>
                <a:cubicBezTo>
                  <a:pt x="-64297" y="2665163"/>
                  <a:pt x="19153" y="2575475"/>
                  <a:pt x="0" y="2392026"/>
                </a:cubicBezTo>
                <a:cubicBezTo>
                  <a:pt x="-19153" y="2208577"/>
                  <a:pt x="54160" y="2019495"/>
                  <a:pt x="0" y="1882250"/>
                </a:cubicBezTo>
                <a:cubicBezTo>
                  <a:pt x="-54160" y="1745005"/>
                  <a:pt x="1058" y="1532205"/>
                  <a:pt x="0" y="1221222"/>
                </a:cubicBezTo>
                <a:cubicBezTo>
                  <a:pt x="-1058" y="910239"/>
                  <a:pt x="40105" y="974627"/>
                  <a:pt x="0" y="812280"/>
                </a:cubicBezTo>
                <a:cubicBezTo>
                  <a:pt x="-40105" y="649933"/>
                  <a:pt x="90287" y="34334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712792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so de uso - Wikipedia, la enciclopedia libre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057" y="6819560"/>
            <a:ext cx="6097885" cy="4419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Imagen 6">
            <a:hlinkClick r:id="rId7" action="ppaction://hlinkfile"/>
          </p:cNvPr>
          <p:cNvPicPr>
            <a:picLocks noChangeAspect="1"/>
          </p:cNvPicPr>
          <p:nvPr/>
        </p:nvPicPr>
        <p:blipFill rotWithShape="1">
          <a:blip r:embed="rId8"/>
          <a:srcRect l="612"/>
          <a:stretch/>
        </p:blipFill>
        <p:spPr>
          <a:xfrm>
            <a:off x="16052869" y="6429893"/>
            <a:ext cx="6623538" cy="4577469"/>
          </a:xfrm>
          <a:custGeom>
            <a:avLst/>
            <a:gdLst>
              <a:gd name="connsiteX0" fmla="*/ 0 w 6623538"/>
              <a:gd name="connsiteY0" fmla="*/ 0 h 4577469"/>
              <a:gd name="connsiteX1" fmla="*/ 684432 w 6623538"/>
              <a:gd name="connsiteY1" fmla="*/ 0 h 4577469"/>
              <a:gd name="connsiteX2" fmla="*/ 1037688 w 6623538"/>
              <a:gd name="connsiteY2" fmla="*/ 0 h 4577469"/>
              <a:gd name="connsiteX3" fmla="*/ 1523414 w 6623538"/>
              <a:gd name="connsiteY3" fmla="*/ 0 h 4577469"/>
              <a:gd name="connsiteX4" fmla="*/ 2207846 w 6623538"/>
              <a:gd name="connsiteY4" fmla="*/ 0 h 4577469"/>
              <a:gd name="connsiteX5" fmla="*/ 2759808 w 6623538"/>
              <a:gd name="connsiteY5" fmla="*/ 0 h 4577469"/>
              <a:gd name="connsiteX6" fmla="*/ 3444240 w 6623538"/>
              <a:gd name="connsiteY6" fmla="*/ 0 h 4577469"/>
              <a:gd name="connsiteX7" fmla="*/ 3863731 w 6623538"/>
              <a:gd name="connsiteY7" fmla="*/ 0 h 4577469"/>
              <a:gd name="connsiteX8" fmla="*/ 4283221 w 6623538"/>
              <a:gd name="connsiteY8" fmla="*/ 0 h 4577469"/>
              <a:gd name="connsiteX9" fmla="*/ 4702712 w 6623538"/>
              <a:gd name="connsiteY9" fmla="*/ 0 h 4577469"/>
              <a:gd name="connsiteX10" fmla="*/ 5320909 w 6623538"/>
              <a:gd name="connsiteY10" fmla="*/ 0 h 4577469"/>
              <a:gd name="connsiteX11" fmla="*/ 5872870 w 6623538"/>
              <a:gd name="connsiteY11" fmla="*/ 0 h 4577469"/>
              <a:gd name="connsiteX12" fmla="*/ 6623538 w 6623538"/>
              <a:gd name="connsiteY12" fmla="*/ 0 h 4577469"/>
              <a:gd name="connsiteX13" fmla="*/ 6623538 w 6623538"/>
              <a:gd name="connsiteY13" fmla="*/ 526409 h 4577469"/>
              <a:gd name="connsiteX14" fmla="*/ 6623538 w 6623538"/>
              <a:gd name="connsiteY14" fmla="*/ 1144367 h 4577469"/>
              <a:gd name="connsiteX15" fmla="*/ 6623538 w 6623538"/>
              <a:gd name="connsiteY15" fmla="*/ 1579227 h 4577469"/>
              <a:gd name="connsiteX16" fmla="*/ 6623538 w 6623538"/>
              <a:gd name="connsiteY16" fmla="*/ 2197185 h 4577469"/>
              <a:gd name="connsiteX17" fmla="*/ 6623538 w 6623538"/>
              <a:gd name="connsiteY17" fmla="*/ 2769369 h 4577469"/>
              <a:gd name="connsiteX18" fmla="*/ 6623538 w 6623538"/>
              <a:gd name="connsiteY18" fmla="*/ 3341552 h 4577469"/>
              <a:gd name="connsiteX19" fmla="*/ 6623538 w 6623538"/>
              <a:gd name="connsiteY19" fmla="*/ 3959511 h 4577469"/>
              <a:gd name="connsiteX20" fmla="*/ 6623538 w 6623538"/>
              <a:gd name="connsiteY20" fmla="*/ 4577469 h 4577469"/>
              <a:gd name="connsiteX21" fmla="*/ 5939106 w 6623538"/>
              <a:gd name="connsiteY21" fmla="*/ 4577469 h 4577469"/>
              <a:gd name="connsiteX22" fmla="*/ 5453380 w 6623538"/>
              <a:gd name="connsiteY22" fmla="*/ 4577469 h 4577469"/>
              <a:gd name="connsiteX23" fmla="*/ 4901418 w 6623538"/>
              <a:gd name="connsiteY23" fmla="*/ 4577469 h 4577469"/>
              <a:gd name="connsiteX24" fmla="*/ 4481927 w 6623538"/>
              <a:gd name="connsiteY24" fmla="*/ 4577469 h 4577469"/>
              <a:gd name="connsiteX25" fmla="*/ 4128672 w 6623538"/>
              <a:gd name="connsiteY25" fmla="*/ 4577469 h 4577469"/>
              <a:gd name="connsiteX26" fmla="*/ 3444240 w 6623538"/>
              <a:gd name="connsiteY26" fmla="*/ 4577469 h 4577469"/>
              <a:gd name="connsiteX27" fmla="*/ 2826043 w 6623538"/>
              <a:gd name="connsiteY27" fmla="*/ 4577469 h 4577469"/>
              <a:gd name="connsiteX28" fmla="*/ 2406552 w 6623538"/>
              <a:gd name="connsiteY28" fmla="*/ 4577469 h 4577469"/>
              <a:gd name="connsiteX29" fmla="*/ 1920826 w 6623538"/>
              <a:gd name="connsiteY29" fmla="*/ 4577469 h 4577469"/>
              <a:gd name="connsiteX30" fmla="*/ 1302629 w 6623538"/>
              <a:gd name="connsiteY30" fmla="*/ 4577469 h 4577469"/>
              <a:gd name="connsiteX31" fmla="*/ 949374 w 6623538"/>
              <a:gd name="connsiteY31" fmla="*/ 4577469 h 4577469"/>
              <a:gd name="connsiteX32" fmla="*/ 596118 w 6623538"/>
              <a:gd name="connsiteY32" fmla="*/ 4577469 h 4577469"/>
              <a:gd name="connsiteX33" fmla="*/ 0 w 6623538"/>
              <a:gd name="connsiteY33" fmla="*/ 4577469 h 4577469"/>
              <a:gd name="connsiteX34" fmla="*/ 0 w 6623538"/>
              <a:gd name="connsiteY34" fmla="*/ 3959511 h 4577469"/>
              <a:gd name="connsiteX35" fmla="*/ 0 w 6623538"/>
              <a:gd name="connsiteY35" fmla="*/ 3295778 h 4577469"/>
              <a:gd name="connsiteX36" fmla="*/ 0 w 6623538"/>
              <a:gd name="connsiteY36" fmla="*/ 2632045 h 4577469"/>
              <a:gd name="connsiteX37" fmla="*/ 0 w 6623538"/>
              <a:gd name="connsiteY37" fmla="*/ 2197185 h 4577469"/>
              <a:gd name="connsiteX38" fmla="*/ 0 w 6623538"/>
              <a:gd name="connsiteY38" fmla="*/ 1762326 h 4577469"/>
              <a:gd name="connsiteX39" fmla="*/ 0 w 6623538"/>
              <a:gd name="connsiteY39" fmla="*/ 1327466 h 4577469"/>
              <a:gd name="connsiteX40" fmla="*/ 0 w 6623538"/>
              <a:gd name="connsiteY40" fmla="*/ 846832 h 4577469"/>
              <a:gd name="connsiteX41" fmla="*/ 0 w 6623538"/>
              <a:gd name="connsiteY41" fmla="*/ 0 h 457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23538" h="4577469" fill="none" extrusionOk="0">
                <a:moveTo>
                  <a:pt x="0" y="0"/>
                </a:moveTo>
                <a:cubicBezTo>
                  <a:pt x="316537" y="-32134"/>
                  <a:pt x="395702" y="52887"/>
                  <a:pt x="684432" y="0"/>
                </a:cubicBezTo>
                <a:cubicBezTo>
                  <a:pt x="973162" y="-52887"/>
                  <a:pt x="916977" y="42380"/>
                  <a:pt x="1037688" y="0"/>
                </a:cubicBezTo>
                <a:cubicBezTo>
                  <a:pt x="1158399" y="-42380"/>
                  <a:pt x="1281605" y="5178"/>
                  <a:pt x="1523414" y="0"/>
                </a:cubicBezTo>
                <a:cubicBezTo>
                  <a:pt x="1765223" y="-5178"/>
                  <a:pt x="1882698" y="40618"/>
                  <a:pt x="2207846" y="0"/>
                </a:cubicBezTo>
                <a:cubicBezTo>
                  <a:pt x="2532994" y="-40618"/>
                  <a:pt x="2606352" y="28651"/>
                  <a:pt x="2759808" y="0"/>
                </a:cubicBezTo>
                <a:cubicBezTo>
                  <a:pt x="2913264" y="-28651"/>
                  <a:pt x="3129007" y="23385"/>
                  <a:pt x="3444240" y="0"/>
                </a:cubicBezTo>
                <a:cubicBezTo>
                  <a:pt x="3759473" y="-23385"/>
                  <a:pt x="3668552" y="15769"/>
                  <a:pt x="3863731" y="0"/>
                </a:cubicBezTo>
                <a:cubicBezTo>
                  <a:pt x="4058910" y="-15769"/>
                  <a:pt x="4193168" y="27914"/>
                  <a:pt x="4283221" y="0"/>
                </a:cubicBezTo>
                <a:cubicBezTo>
                  <a:pt x="4373274" y="-27914"/>
                  <a:pt x="4552173" y="23919"/>
                  <a:pt x="4702712" y="0"/>
                </a:cubicBezTo>
                <a:cubicBezTo>
                  <a:pt x="4853251" y="-23919"/>
                  <a:pt x="5191649" y="73694"/>
                  <a:pt x="5320909" y="0"/>
                </a:cubicBezTo>
                <a:cubicBezTo>
                  <a:pt x="5450169" y="-73694"/>
                  <a:pt x="5639872" y="13330"/>
                  <a:pt x="5872870" y="0"/>
                </a:cubicBezTo>
                <a:cubicBezTo>
                  <a:pt x="6105868" y="-13330"/>
                  <a:pt x="6283617" y="49418"/>
                  <a:pt x="6623538" y="0"/>
                </a:cubicBezTo>
                <a:cubicBezTo>
                  <a:pt x="6684026" y="155131"/>
                  <a:pt x="6613975" y="405473"/>
                  <a:pt x="6623538" y="526409"/>
                </a:cubicBezTo>
                <a:cubicBezTo>
                  <a:pt x="6633101" y="647345"/>
                  <a:pt x="6582796" y="968553"/>
                  <a:pt x="6623538" y="1144367"/>
                </a:cubicBezTo>
                <a:cubicBezTo>
                  <a:pt x="6664280" y="1320181"/>
                  <a:pt x="6608018" y="1411840"/>
                  <a:pt x="6623538" y="1579227"/>
                </a:cubicBezTo>
                <a:cubicBezTo>
                  <a:pt x="6639058" y="1746614"/>
                  <a:pt x="6552851" y="1976538"/>
                  <a:pt x="6623538" y="2197185"/>
                </a:cubicBezTo>
                <a:cubicBezTo>
                  <a:pt x="6694225" y="2417832"/>
                  <a:pt x="6560739" y="2583121"/>
                  <a:pt x="6623538" y="2769369"/>
                </a:cubicBezTo>
                <a:cubicBezTo>
                  <a:pt x="6686337" y="2955617"/>
                  <a:pt x="6586174" y="3093837"/>
                  <a:pt x="6623538" y="3341552"/>
                </a:cubicBezTo>
                <a:cubicBezTo>
                  <a:pt x="6660902" y="3589267"/>
                  <a:pt x="6616656" y="3709409"/>
                  <a:pt x="6623538" y="3959511"/>
                </a:cubicBezTo>
                <a:cubicBezTo>
                  <a:pt x="6630420" y="4209613"/>
                  <a:pt x="6619603" y="4373657"/>
                  <a:pt x="6623538" y="4577469"/>
                </a:cubicBezTo>
                <a:cubicBezTo>
                  <a:pt x="6310651" y="4644348"/>
                  <a:pt x="6245391" y="4543787"/>
                  <a:pt x="5939106" y="4577469"/>
                </a:cubicBezTo>
                <a:cubicBezTo>
                  <a:pt x="5632821" y="4611151"/>
                  <a:pt x="5612969" y="4546622"/>
                  <a:pt x="5453380" y="4577469"/>
                </a:cubicBezTo>
                <a:cubicBezTo>
                  <a:pt x="5293791" y="4608316"/>
                  <a:pt x="5137303" y="4554017"/>
                  <a:pt x="4901418" y="4577469"/>
                </a:cubicBezTo>
                <a:cubicBezTo>
                  <a:pt x="4665533" y="4600921"/>
                  <a:pt x="4629344" y="4553276"/>
                  <a:pt x="4481927" y="4577469"/>
                </a:cubicBezTo>
                <a:cubicBezTo>
                  <a:pt x="4334510" y="4601662"/>
                  <a:pt x="4228058" y="4576564"/>
                  <a:pt x="4128672" y="4577469"/>
                </a:cubicBezTo>
                <a:cubicBezTo>
                  <a:pt x="4029286" y="4578374"/>
                  <a:pt x="3674923" y="4564471"/>
                  <a:pt x="3444240" y="4577469"/>
                </a:cubicBezTo>
                <a:cubicBezTo>
                  <a:pt x="3213557" y="4590467"/>
                  <a:pt x="3034377" y="4530995"/>
                  <a:pt x="2826043" y="4577469"/>
                </a:cubicBezTo>
                <a:cubicBezTo>
                  <a:pt x="2617709" y="4623943"/>
                  <a:pt x="2582314" y="4558239"/>
                  <a:pt x="2406552" y="4577469"/>
                </a:cubicBezTo>
                <a:cubicBezTo>
                  <a:pt x="2230790" y="4596699"/>
                  <a:pt x="2153147" y="4523067"/>
                  <a:pt x="1920826" y="4577469"/>
                </a:cubicBezTo>
                <a:cubicBezTo>
                  <a:pt x="1688505" y="4631871"/>
                  <a:pt x="1591789" y="4575061"/>
                  <a:pt x="1302629" y="4577469"/>
                </a:cubicBezTo>
                <a:cubicBezTo>
                  <a:pt x="1013469" y="4579877"/>
                  <a:pt x="1076899" y="4546103"/>
                  <a:pt x="949374" y="4577469"/>
                </a:cubicBezTo>
                <a:cubicBezTo>
                  <a:pt x="821850" y="4608835"/>
                  <a:pt x="757518" y="4559244"/>
                  <a:pt x="596118" y="4577469"/>
                </a:cubicBezTo>
                <a:cubicBezTo>
                  <a:pt x="434718" y="4595694"/>
                  <a:pt x="185136" y="4516205"/>
                  <a:pt x="0" y="4577469"/>
                </a:cubicBezTo>
                <a:cubicBezTo>
                  <a:pt x="-26412" y="4429122"/>
                  <a:pt x="71193" y="4221181"/>
                  <a:pt x="0" y="3959511"/>
                </a:cubicBezTo>
                <a:cubicBezTo>
                  <a:pt x="-71193" y="3697841"/>
                  <a:pt x="28088" y="3502881"/>
                  <a:pt x="0" y="3295778"/>
                </a:cubicBezTo>
                <a:cubicBezTo>
                  <a:pt x="-28088" y="3088675"/>
                  <a:pt x="52614" y="2827105"/>
                  <a:pt x="0" y="2632045"/>
                </a:cubicBezTo>
                <a:cubicBezTo>
                  <a:pt x="-52614" y="2436985"/>
                  <a:pt x="11571" y="2289596"/>
                  <a:pt x="0" y="2197185"/>
                </a:cubicBezTo>
                <a:cubicBezTo>
                  <a:pt x="-11571" y="2104774"/>
                  <a:pt x="46284" y="1977080"/>
                  <a:pt x="0" y="1762326"/>
                </a:cubicBezTo>
                <a:cubicBezTo>
                  <a:pt x="-46284" y="1547572"/>
                  <a:pt x="29263" y="1424328"/>
                  <a:pt x="0" y="1327466"/>
                </a:cubicBezTo>
                <a:cubicBezTo>
                  <a:pt x="-29263" y="1230604"/>
                  <a:pt x="26291" y="997538"/>
                  <a:pt x="0" y="846832"/>
                </a:cubicBezTo>
                <a:cubicBezTo>
                  <a:pt x="-26291" y="696126"/>
                  <a:pt x="65168" y="200903"/>
                  <a:pt x="0" y="0"/>
                </a:cubicBezTo>
                <a:close/>
              </a:path>
              <a:path w="6623538" h="4577469" stroke="0" extrusionOk="0">
                <a:moveTo>
                  <a:pt x="0" y="0"/>
                </a:moveTo>
                <a:cubicBezTo>
                  <a:pt x="240942" y="-56387"/>
                  <a:pt x="383439" y="20248"/>
                  <a:pt x="684432" y="0"/>
                </a:cubicBezTo>
                <a:cubicBezTo>
                  <a:pt x="985425" y="-20248"/>
                  <a:pt x="1011201" y="54017"/>
                  <a:pt x="1236394" y="0"/>
                </a:cubicBezTo>
                <a:cubicBezTo>
                  <a:pt x="1461587" y="-54017"/>
                  <a:pt x="1738816" y="3807"/>
                  <a:pt x="1920826" y="0"/>
                </a:cubicBezTo>
                <a:cubicBezTo>
                  <a:pt x="2102836" y="-3807"/>
                  <a:pt x="2188871" y="5111"/>
                  <a:pt x="2406552" y="0"/>
                </a:cubicBezTo>
                <a:cubicBezTo>
                  <a:pt x="2624233" y="-5111"/>
                  <a:pt x="2600873" y="9346"/>
                  <a:pt x="2759807" y="0"/>
                </a:cubicBezTo>
                <a:cubicBezTo>
                  <a:pt x="2918742" y="-9346"/>
                  <a:pt x="2989625" y="46609"/>
                  <a:pt x="3179298" y="0"/>
                </a:cubicBezTo>
                <a:cubicBezTo>
                  <a:pt x="3368971" y="-46609"/>
                  <a:pt x="3560836" y="8511"/>
                  <a:pt x="3797495" y="0"/>
                </a:cubicBezTo>
                <a:cubicBezTo>
                  <a:pt x="4034154" y="-8511"/>
                  <a:pt x="4126353" y="1706"/>
                  <a:pt x="4216986" y="0"/>
                </a:cubicBezTo>
                <a:cubicBezTo>
                  <a:pt x="4307619" y="-1706"/>
                  <a:pt x="4546722" y="2544"/>
                  <a:pt x="4636477" y="0"/>
                </a:cubicBezTo>
                <a:cubicBezTo>
                  <a:pt x="4726232" y="-2544"/>
                  <a:pt x="5068374" y="40984"/>
                  <a:pt x="5320909" y="0"/>
                </a:cubicBezTo>
                <a:cubicBezTo>
                  <a:pt x="5573444" y="-40984"/>
                  <a:pt x="5684564" y="5937"/>
                  <a:pt x="5939106" y="0"/>
                </a:cubicBezTo>
                <a:cubicBezTo>
                  <a:pt x="6193648" y="-5937"/>
                  <a:pt x="6342854" y="61928"/>
                  <a:pt x="6623538" y="0"/>
                </a:cubicBezTo>
                <a:cubicBezTo>
                  <a:pt x="6673607" y="147778"/>
                  <a:pt x="6580818" y="375109"/>
                  <a:pt x="6623538" y="526409"/>
                </a:cubicBezTo>
                <a:cubicBezTo>
                  <a:pt x="6666258" y="677709"/>
                  <a:pt x="6590096" y="914187"/>
                  <a:pt x="6623538" y="1190142"/>
                </a:cubicBezTo>
                <a:cubicBezTo>
                  <a:pt x="6656980" y="1466097"/>
                  <a:pt x="6573762" y="1545381"/>
                  <a:pt x="6623538" y="1716551"/>
                </a:cubicBezTo>
                <a:cubicBezTo>
                  <a:pt x="6673314" y="1887721"/>
                  <a:pt x="6601873" y="2049723"/>
                  <a:pt x="6623538" y="2334509"/>
                </a:cubicBezTo>
                <a:cubicBezTo>
                  <a:pt x="6645203" y="2619295"/>
                  <a:pt x="6601601" y="2680370"/>
                  <a:pt x="6623538" y="2998242"/>
                </a:cubicBezTo>
                <a:cubicBezTo>
                  <a:pt x="6645475" y="3316114"/>
                  <a:pt x="6582366" y="3411764"/>
                  <a:pt x="6623538" y="3524651"/>
                </a:cubicBezTo>
                <a:cubicBezTo>
                  <a:pt x="6664710" y="3637538"/>
                  <a:pt x="6573029" y="3841096"/>
                  <a:pt x="6623538" y="3959511"/>
                </a:cubicBezTo>
                <a:cubicBezTo>
                  <a:pt x="6674047" y="4077926"/>
                  <a:pt x="6554522" y="4388909"/>
                  <a:pt x="6623538" y="4577469"/>
                </a:cubicBezTo>
                <a:cubicBezTo>
                  <a:pt x="6415806" y="4586497"/>
                  <a:pt x="6235122" y="4541927"/>
                  <a:pt x="6005341" y="4577469"/>
                </a:cubicBezTo>
                <a:cubicBezTo>
                  <a:pt x="5775560" y="4613011"/>
                  <a:pt x="5585135" y="4543298"/>
                  <a:pt x="5453380" y="4577469"/>
                </a:cubicBezTo>
                <a:cubicBezTo>
                  <a:pt x="5321625" y="4611640"/>
                  <a:pt x="5081960" y="4537586"/>
                  <a:pt x="4901418" y="4577469"/>
                </a:cubicBezTo>
                <a:cubicBezTo>
                  <a:pt x="4720876" y="4617352"/>
                  <a:pt x="4587769" y="4566064"/>
                  <a:pt x="4349457" y="4577469"/>
                </a:cubicBezTo>
                <a:cubicBezTo>
                  <a:pt x="4111145" y="4588874"/>
                  <a:pt x="4114995" y="4573016"/>
                  <a:pt x="3996201" y="4577469"/>
                </a:cubicBezTo>
                <a:cubicBezTo>
                  <a:pt x="3877407" y="4581922"/>
                  <a:pt x="3473309" y="4507193"/>
                  <a:pt x="3311769" y="4577469"/>
                </a:cubicBezTo>
                <a:cubicBezTo>
                  <a:pt x="3150229" y="4647745"/>
                  <a:pt x="2927545" y="4566110"/>
                  <a:pt x="2759808" y="4577469"/>
                </a:cubicBezTo>
                <a:cubicBezTo>
                  <a:pt x="2592071" y="4588828"/>
                  <a:pt x="2300751" y="4561243"/>
                  <a:pt x="2075375" y="4577469"/>
                </a:cubicBezTo>
                <a:cubicBezTo>
                  <a:pt x="1849999" y="4593695"/>
                  <a:pt x="1885746" y="4576173"/>
                  <a:pt x="1722120" y="4577469"/>
                </a:cubicBezTo>
                <a:cubicBezTo>
                  <a:pt x="1558495" y="4578765"/>
                  <a:pt x="1421502" y="4543775"/>
                  <a:pt x="1302629" y="4577469"/>
                </a:cubicBezTo>
                <a:cubicBezTo>
                  <a:pt x="1183756" y="4611163"/>
                  <a:pt x="758208" y="4545523"/>
                  <a:pt x="618197" y="4577469"/>
                </a:cubicBezTo>
                <a:cubicBezTo>
                  <a:pt x="478186" y="4609415"/>
                  <a:pt x="232196" y="4537147"/>
                  <a:pt x="0" y="4577469"/>
                </a:cubicBezTo>
                <a:cubicBezTo>
                  <a:pt x="-36635" y="4321614"/>
                  <a:pt x="1465" y="4231942"/>
                  <a:pt x="0" y="4051060"/>
                </a:cubicBezTo>
                <a:cubicBezTo>
                  <a:pt x="-1465" y="3870178"/>
                  <a:pt x="36795" y="3748961"/>
                  <a:pt x="0" y="3616201"/>
                </a:cubicBezTo>
                <a:cubicBezTo>
                  <a:pt x="-36795" y="3483441"/>
                  <a:pt x="6790" y="3226780"/>
                  <a:pt x="0" y="2998242"/>
                </a:cubicBezTo>
                <a:cubicBezTo>
                  <a:pt x="-6790" y="2769704"/>
                  <a:pt x="6969" y="2636189"/>
                  <a:pt x="0" y="2334509"/>
                </a:cubicBezTo>
                <a:cubicBezTo>
                  <a:pt x="-6969" y="2032829"/>
                  <a:pt x="54836" y="1945974"/>
                  <a:pt x="0" y="1670776"/>
                </a:cubicBezTo>
                <a:cubicBezTo>
                  <a:pt x="-54836" y="1395578"/>
                  <a:pt x="6423" y="1318411"/>
                  <a:pt x="0" y="1052818"/>
                </a:cubicBezTo>
                <a:cubicBezTo>
                  <a:pt x="-6423" y="787225"/>
                  <a:pt x="25070" y="800262"/>
                  <a:pt x="0" y="572184"/>
                </a:cubicBezTo>
                <a:cubicBezTo>
                  <a:pt x="-25070" y="344106"/>
                  <a:pt x="31128" y="1804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96934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61989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487355" y="3520901"/>
            <a:ext cx="5908431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Normalización y </a:t>
            </a:r>
            <a:r>
              <a:rPr lang="es-CO" sz="3600" b="1" dirty="0">
                <a:solidFill>
                  <a:schemeClr val="bg1"/>
                </a:solidFill>
                <a:latin typeface="Bahnschrift" panose="020B0502040204020203" pitchFamily="34" charset="0"/>
                <a:ea typeface="Helvetica Neue"/>
                <a:cs typeface="Helvetica Neue"/>
                <a:sym typeface="Helvetica Neue"/>
              </a:rPr>
              <a:t>modelación</a:t>
            </a:r>
            <a:r>
              <a:rPr lang="es-CO" sz="3600" b="1" dirty="0">
                <a:solidFill>
                  <a:schemeClr val="bg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base de datos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 descr="NORMALIZACIÓN DE LA BASE DE DATOS | Slide Set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68" y="5343147"/>
            <a:ext cx="7864589" cy="553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65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370104" y="7607237"/>
            <a:ext cx="16142935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lvl="0" indent="-571500" algn="ctr" defTabSz="9432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O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377810" y="5678207"/>
            <a:ext cx="10127522" cy="4391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 defTabSz="943239" hangingPunct="0"/>
            <a:r>
              <a:rPr lang="es-CO" sz="13800" b="1" dirty="0">
                <a:solidFill>
                  <a:schemeClr val="accent5">
                    <a:lumMod val="75000"/>
                  </a:schemeClr>
                </a:solidFill>
                <a:latin typeface="Modern Love Grunge" panose="020B0604020202020204" pitchFamily="82" charset="0"/>
                <a:ea typeface="Helvetica Neue"/>
                <a:cs typeface="Helvetica Neue"/>
                <a:sym typeface="Helvetica Neue"/>
              </a:rPr>
              <a:t>Segundo Trimestre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7373600" y="3678352"/>
            <a:ext cx="3446585" cy="1175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9432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AutoShape 6" descr="Modelo de Casos de Uso Exten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 descr="Modelo de Casos de Uso Extendid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2153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9432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416</Words>
  <Application>Microsoft Office PowerPoint</Application>
  <PresentationFormat>Personalizado</PresentationFormat>
  <Paragraphs>70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Arial Rounded MT Bold</vt:lpstr>
      <vt:lpstr>Bahnschrift</vt:lpstr>
      <vt:lpstr>Bahnschrift SemiBold</vt:lpstr>
      <vt:lpstr>Berlin Sans FB</vt:lpstr>
      <vt:lpstr>Calibri</vt:lpstr>
      <vt:lpstr>Helvetica Neue</vt:lpstr>
      <vt:lpstr>Helvetica Neue Light</vt:lpstr>
      <vt:lpstr>Helvetica Neue Medium</vt:lpstr>
      <vt:lpstr>Helvetica Neue Medium (Cuerpo)</vt:lpstr>
      <vt:lpstr>Modern Love Grunge</vt:lpstr>
      <vt:lpstr>Wingdings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</dc:creator>
  <cp:lastModifiedBy>Paula Alejandra Cuellar Rodriguez</cp:lastModifiedBy>
  <cp:revision>114</cp:revision>
  <dcterms:created xsi:type="dcterms:W3CDTF">2020-10-08T01:21:32Z</dcterms:created>
  <dcterms:modified xsi:type="dcterms:W3CDTF">2021-12-13T21:07:12Z</dcterms:modified>
</cp:coreProperties>
</file>