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sldIdLst>
    <p:sldId id="379" r:id="rId2"/>
    <p:sldId id="347" r:id="rId3"/>
    <p:sldId id="382" r:id="rId4"/>
    <p:sldId id="385" r:id="rId5"/>
    <p:sldId id="386" r:id="rId6"/>
    <p:sldId id="387" r:id="rId7"/>
    <p:sldId id="388" r:id="rId8"/>
    <p:sldId id="389" r:id="rId9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41" d="100"/>
          <a:sy n="41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7/04/2021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725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E%20MARKET%20Entrevista%20y%20Encuesta%20mao.docx" TargetMode="External"/><Relationship Id="rId7" Type="http://schemas.openxmlformats.org/officeDocument/2006/relationships/hyperlink" Target="https://github.com/maemarket/Mae_market/tree/MaeMark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E%20MARKET.jp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istorias_usuario_mae%20market.docx" TargetMode="External"/><Relationship Id="rId7" Type="http://schemas.openxmlformats.org/officeDocument/2006/relationships/hyperlink" Target="Casos%20de%20Uso%20formato%20extendido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caso%20de%20uso%20mae.PNG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NORMALIZACION%20MAE%20MARKET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925437"/>
            <a:ext cx="17167687" cy="12178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</a:t>
            </a:r>
            <a:r>
              <a:rPr lang="es-CO" sz="4000" dirty="0" smtClean="0">
                <a:solidFill>
                  <a:schemeClr val="bg1"/>
                </a:solidFill>
              </a:rPr>
              <a:t>Restrepo</a:t>
            </a: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r>
              <a:rPr lang="es-CO" sz="4000" i="0" dirty="0" smtClean="0">
                <a:solidFill>
                  <a:schemeClr val="bg1"/>
                </a:solidFill>
                <a:effectLst/>
                <a:latin typeface="Helvetica Neue Medium (Cuerpo)"/>
              </a:rPr>
              <a:t>Iván </a:t>
            </a:r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Mauricio Cuervo Campos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 smtClean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 </a:t>
            </a:r>
            <a:r>
              <a:rPr lang="es-MX" sz="3600" dirty="0" smtClean="0">
                <a:solidFill>
                  <a:schemeClr val="bg1"/>
                </a:solidFill>
              </a:rPr>
              <a:t>MAE MARKET</a:t>
            </a:r>
            <a:endParaRPr kumimoji="0" lang="es-CO" sz="36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 smtClean="0">
                <a:solidFill>
                  <a:schemeClr val="bg1"/>
                </a:solidFill>
              </a:rPr>
              <a:t>Mantener </a:t>
            </a:r>
            <a:r>
              <a:rPr lang="es-MX" sz="4000" dirty="0">
                <a:solidFill>
                  <a:schemeClr val="bg1"/>
                </a:solidFill>
              </a:rPr>
              <a:t>una distribución rápida, así como un proceso eficiente de los pedidos y la entrega de productos y artículos</a:t>
            </a:r>
            <a:r>
              <a:rPr lang="es-MX" sz="4000" dirty="0" smtClean="0">
                <a:solidFill>
                  <a:schemeClr val="bg1"/>
                </a:solidFill>
              </a:rPr>
              <a:t>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</a:t>
            </a:r>
            <a:r>
              <a:rPr lang="es-MX" sz="4000" dirty="0" smtClean="0">
                <a:solidFill>
                  <a:schemeClr val="bg1"/>
                </a:solidFill>
              </a:rPr>
              <a:t>responder…</a:t>
            </a:r>
          </a:p>
          <a:p>
            <a:pPr algn="just" defTabSz="943239" hangingPunct="0"/>
            <a:endParaRPr lang="es-MX" sz="4000" dirty="0" smtClean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 smtClean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4492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646205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468707" y="3777437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13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437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028621" y="391671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90868" y="4853354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historias de usuario (</a:t>
            </a:r>
            <a:r>
              <a:rPr lang="es-CO" sz="3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Scrum</a:t>
            </a:r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)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658714" y="4853353"/>
            <a:ext cx="524021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diagrama de casos de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uso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808305" y="4851462"/>
            <a:ext cx="497913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casos de uso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extendido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Historias de Usuario, Escritura, Definición, Contexto y Ejemplos — SCRUM  MÉXIC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12" y="6662031"/>
            <a:ext cx="6897144" cy="504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o de uso - Wikipedia, la enciclopedia libre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56" y="6662031"/>
            <a:ext cx="7570334" cy="5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hlinkClick r:id="rId7" action="ppaction://hlinkfile"/>
          </p:cNvPr>
          <p:cNvPicPr>
            <a:picLocks noChangeAspect="1"/>
          </p:cNvPicPr>
          <p:nvPr/>
        </p:nvPicPr>
        <p:blipFill rotWithShape="1">
          <a:blip r:embed="rId8"/>
          <a:srcRect l="612"/>
          <a:stretch/>
        </p:blipFill>
        <p:spPr>
          <a:xfrm>
            <a:off x="15779262" y="7131362"/>
            <a:ext cx="6943435" cy="46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8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487355" y="3520901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y modelación de base de datos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NORMALIZACIÓN DE LA BASE DE DATOS | Slide Set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68" y="5343147"/>
            <a:ext cx="7864589" cy="55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46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334</Words>
  <Application>Microsoft Office PowerPoint</Application>
  <PresentationFormat>Personalizado</PresentationFormat>
  <Paragraphs>43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Arial Rounded MT Bold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Times New Roman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USER</cp:lastModifiedBy>
  <cp:revision>107</cp:revision>
  <dcterms:created xsi:type="dcterms:W3CDTF">2020-10-08T01:21:32Z</dcterms:created>
  <dcterms:modified xsi:type="dcterms:W3CDTF">2021-04-07T21:25:27Z</dcterms:modified>
</cp:coreProperties>
</file>