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0767A6-B02E-4F71-8680-A04FE3FAF4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0B20DF-C0BC-41A7-A831-D0E986E5D9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C77D02-9F80-4787-861E-48668E59AB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48C39-A04B-46A1-A545-0D3DE70C05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D2ED8-97C3-444A-B745-8298D497AB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0EF462-C711-4E85-865C-ADD94DB7D5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F95A6-E98F-4644-BCF3-44843B8B79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CEC2D8-12AD-4710-B697-606C035AB0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61FCA-DAB5-476E-B39D-0C1BD2D198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5A10F-A802-49C0-B526-153D45E645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F35AA-C2FA-4177-8DD4-C69A21BDEE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9CB985-78A6-445E-9304-9774DF6C7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1403D68-2316-48E7-8298-719575F5E59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Hello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LibreOffice/7.4.3.2$Linux_X86_64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2023-01-13T16:36:44Z</dcterms:created>
  <dc:creator/>
  <dc:description>Some comment</dc:description>
  <cp:keywords>keyword1 keyword2</cp:keywords>
  <dc:language>en-US</dc:language>
  <cp:lastModifiedBy/>
  <dcterms:modified xsi:type="dcterms:W3CDTF">2023-01-13T16:39:22Z</dcterms:modified>
  <cp:revision>2</cp:revision>
  <dc:subject>Some subject</dc:subject>
  <dc:title>Some title</dc:title>
</cp:coreProperties>
</file>