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4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F793-8B73-8F43-8B07-17F0F30A317E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F3EF-2528-3543-9881-054EF3931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0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small" dirty="0">
                <a:solidFill>
                  <a:schemeClr val="bg1"/>
                </a:solidFill>
                <a:latin typeface="Helvetica Neue"/>
                <a:cs typeface="Helvetica Neue"/>
              </a:rPr>
              <a:t>t</a:t>
            </a:r>
            <a:r>
              <a:rPr lang="en-US" sz="4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alk(s) in progress</a:t>
            </a:r>
            <a:endParaRPr lang="en-US" sz="4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9801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APS/DFD 2014</a:t>
            </a:r>
            <a:endParaRPr lang="en-US" sz="5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308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small" dirty="0">
                <a:solidFill>
                  <a:srgbClr val="262626"/>
                </a:solidFill>
                <a:latin typeface="Helvetica Neue"/>
                <a:cs typeface="Helvetica Neue"/>
              </a:rPr>
              <a:t>t</a:t>
            </a:r>
            <a:r>
              <a:rPr lang="en-US" sz="4000" cap="small" dirty="0" smtClean="0">
                <a:solidFill>
                  <a:srgbClr val="262626"/>
                </a:solidFill>
                <a:latin typeface="Helvetica Neue"/>
                <a:cs typeface="Helvetica Neue"/>
              </a:rPr>
              <a:t>alk(s) coming to a close</a:t>
            </a:r>
            <a:endParaRPr lang="en-US" sz="4000" cap="small" dirty="0">
              <a:solidFill>
                <a:srgbClr val="262626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9801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APS/DFD 2014</a:t>
            </a:r>
            <a:endParaRPr lang="en-US" sz="5000" cap="small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86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small" dirty="0">
                <a:solidFill>
                  <a:schemeClr val="bg1"/>
                </a:solidFill>
                <a:latin typeface="Helvetica Neue"/>
                <a:cs typeface="Helvetica Neue"/>
              </a:rPr>
              <a:t>q</a:t>
            </a:r>
            <a:r>
              <a:rPr lang="en-US" sz="4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uestion period</a:t>
            </a:r>
            <a:endParaRPr lang="en-US" sz="4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9801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APS/DFD 2014</a:t>
            </a:r>
            <a:endParaRPr lang="en-US" sz="5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276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small" dirty="0">
                <a:solidFill>
                  <a:schemeClr val="bg1"/>
                </a:solidFill>
                <a:latin typeface="Helvetica Neue"/>
                <a:cs typeface="Helvetica Neue"/>
              </a:rPr>
              <a:t>t</a:t>
            </a:r>
            <a:r>
              <a:rPr lang="en-US" sz="4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ransition time</a:t>
            </a:r>
            <a:endParaRPr lang="en-US" sz="4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9801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small" dirty="0" smtClean="0">
                <a:solidFill>
                  <a:schemeClr val="bg1"/>
                </a:solidFill>
                <a:latin typeface="Helvetica Neue"/>
                <a:cs typeface="Helvetica Neue"/>
              </a:rPr>
              <a:t>APS/DFD 2014</a:t>
            </a:r>
            <a:endParaRPr lang="en-US" sz="5000" cap="sm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435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Emory</dc:creator>
  <cp:lastModifiedBy>Michael Emory</cp:lastModifiedBy>
  <cp:revision>1</cp:revision>
  <dcterms:created xsi:type="dcterms:W3CDTF">2014-11-21T00:31:55Z</dcterms:created>
  <dcterms:modified xsi:type="dcterms:W3CDTF">2014-11-21T00:41:33Z</dcterms:modified>
</cp:coreProperties>
</file>