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6" r:id="rId6"/>
    <p:sldId id="259" r:id="rId7"/>
    <p:sldId id="265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EA53F-0FBE-4977-836B-7A4C2308C111}" v="2" dt="2022-12-05T23:57:30.472"/>
    <p1510:client id="{441B73CB-DBE3-40B8-B4F6-84A61A7B9B8C}" v="1" dt="2022-12-05T23:48:22.987"/>
    <p1510:client id="{44283902-9794-47D1-BE57-DF923908A350}" v="4" dt="2022-12-05T23:37:53.763"/>
    <p1510:client id="{5716638E-1496-4F36-9A1B-5C112FBD3EA5}" v="8" dt="2022-12-05T23:43:46.519"/>
    <p1510:client id="{8220F5D0-EDD7-41FB-AF4E-CC8E889E7F5F}" v="142" dt="2022-12-06T01:58:50.232"/>
    <p1510:client id="{84F0FB81-48DE-444E-ACD5-8DFC1574B0BE}" v="1" dt="2022-12-04T20:37:30.427"/>
    <p1510:client id="{F18F3C7C-4562-4A3C-AEDB-2EE031C729F8}" v="253" dt="2022-12-05T00:37:32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Ennis" userId="S::ennise1@mymail.nku.edu::2ab185e6-4a59-4bdf-908c-72c46800aec3" providerId="AD" clId="Web-{44283902-9794-47D1-BE57-DF923908A350}"/>
    <pc:docChg chg="modSld">
      <pc:chgData name="Ethan Ennis" userId="S::ennise1@mymail.nku.edu::2ab185e6-4a59-4bdf-908c-72c46800aec3" providerId="AD" clId="Web-{44283902-9794-47D1-BE57-DF923908A350}" dt="2022-12-05T23:37:49.997" v="2" actId="20577"/>
      <pc:docMkLst>
        <pc:docMk/>
      </pc:docMkLst>
      <pc:sldChg chg="modSp">
        <pc:chgData name="Ethan Ennis" userId="S::ennise1@mymail.nku.edu::2ab185e6-4a59-4bdf-908c-72c46800aec3" providerId="AD" clId="Web-{44283902-9794-47D1-BE57-DF923908A350}" dt="2022-12-05T23:37:49.997" v="2" actId="20577"/>
        <pc:sldMkLst>
          <pc:docMk/>
          <pc:sldMk cId="4212861580" sldId="256"/>
        </pc:sldMkLst>
        <pc:spChg chg="mod">
          <ac:chgData name="Ethan Ennis" userId="S::ennise1@mymail.nku.edu::2ab185e6-4a59-4bdf-908c-72c46800aec3" providerId="AD" clId="Web-{44283902-9794-47D1-BE57-DF923908A350}" dt="2022-12-05T23:37:49.997" v="2" actId="20577"/>
          <ac:spMkLst>
            <pc:docMk/>
            <pc:sldMk cId="4212861580" sldId="256"/>
            <ac:spMk id="3" creationId="{893A3D4F-D4CE-48C7-9E5D-25A234B3EC82}"/>
          </ac:spMkLst>
        </pc:spChg>
      </pc:sldChg>
    </pc:docChg>
  </pc:docChgLst>
  <pc:docChgLst>
    <pc:chgData name="Trang Do" userId="S::dot2@mymail.nku.edu::4e565cde-9535-4c8d-a2d8-17352122b47d" providerId="AD" clId="Web-{286EA53F-0FBE-4977-836B-7A4C2308C111}"/>
    <pc:docChg chg="modSld">
      <pc:chgData name="Trang Do" userId="S::dot2@mymail.nku.edu::4e565cde-9535-4c8d-a2d8-17352122b47d" providerId="AD" clId="Web-{286EA53F-0FBE-4977-836B-7A4C2308C111}" dt="2022-12-05T23:57:30.472" v="1"/>
      <pc:docMkLst>
        <pc:docMk/>
      </pc:docMkLst>
      <pc:sldChg chg="modSp">
        <pc:chgData name="Trang Do" userId="S::dot2@mymail.nku.edu::4e565cde-9535-4c8d-a2d8-17352122b47d" providerId="AD" clId="Web-{286EA53F-0FBE-4977-836B-7A4C2308C111}" dt="2022-12-05T23:57:30.472" v="1"/>
        <pc:sldMkLst>
          <pc:docMk/>
          <pc:sldMk cId="4016071687" sldId="264"/>
        </pc:sldMkLst>
        <pc:picChg chg="mod modCrop">
          <ac:chgData name="Trang Do" userId="S::dot2@mymail.nku.edu::4e565cde-9535-4c8d-a2d8-17352122b47d" providerId="AD" clId="Web-{286EA53F-0FBE-4977-836B-7A4C2308C111}" dt="2022-12-05T23:57:30.472" v="1"/>
          <ac:picMkLst>
            <pc:docMk/>
            <pc:sldMk cId="4016071687" sldId="264"/>
            <ac:picMk id="6" creationId="{64E097EC-29ED-63FF-C268-6E543ACFD2C9}"/>
          </ac:picMkLst>
        </pc:picChg>
      </pc:sldChg>
    </pc:docChg>
  </pc:docChgLst>
  <pc:docChgLst>
    <pc:chgData name="Patricia Aguilar Perez" userId="S::aguilarpep1@mymail.nku.edu::13e1c64e-7f7f-4fb3-af43-4ffb0616cac1" providerId="AD" clId="Web-{6EDA7025-AF8F-4C0C-8E1A-BDD3E7A45EEA}"/>
    <pc:docChg chg="addSld modSld">
      <pc:chgData name="Patricia Aguilar Perez" userId="S::aguilarpep1@mymail.nku.edu::13e1c64e-7f7f-4fb3-af43-4ffb0616cac1" providerId="AD" clId="Web-{6EDA7025-AF8F-4C0C-8E1A-BDD3E7A45EEA}" dt="2022-12-01T15:42:59.991" v="79" actId="14100"/>
      <pc:docMkLst>
        <pc:docMk/>
      </pc:docMkLst>
      <pc:sldChg chg="addSp modSp new mod modClrScheme chgLayout">
        <pc:chgData name="Patricia Aguilar Perez" userId="S::aguilarpep1@mymail.nku.edu::13e1c64e-7f7f-4fb3-af43-4ffb0616cac1" providerId="AD" clId="Web-{6EDA7025-AF8F-4C0C-8E1A-BDD3E7A45EEA}" dt="2022-12-01T15:42:59.991" v="79" actId="14100"/>
        <pc:sldMkLst>
          <pc:docMk/>
          <pc:sldMk cId="3123061797" sldId="257"/>
        </pc:sldMkLst>
        <pc:spChg chg="add mod">
          <ac:chgData name="Patricia Aguilar Perez" userId="S::aguilarpep1@mymail.nku.edu::13e1c64e-7f7f-4fb3-af43-4ffb0616cac1" providerId="AD" clId="Web-{6EDA7025-AF8F-4C0C-8E1A-BDD3E7A45EEA}" dt="2022-12-01T15:42:59.991" v="79" actId="14100"/>
          <ac:spMkLst>
            <pc:docMk/>
            <pc:sldMk cId="3123061797" sldId="257"/>
            <ac:spMk id="2" creationId="{AF8F2FBB-C0EF-042E-AA2E-45995E90E84D}"/>
          </ac:spMkLst>
        </pc:spChg>
        <pc:spChg chg="add mod">
          <ac:chgData name="Patricia Aguilar Perez" userId="S::aguilarpep1@mymail.nku.edu::13e1c64e-7f7f-4fb3-af43-4ffb0616cac1" providerId="AD" clId="Web-{6EDA7025-AF8F-4C0C-8E1A-BDD3E7A45EEA}" dt="2022-12-01T15:42:46.663" v="78" actId="14100"/>
          <ac:spMkLst>
            <pc:docMk/>
            <pc:sldMk cId="3123061797" sldId="257"/>
            <ac:spMk id="3" creationId="{BB6BF60E-4F83-A7E9-F534-6806588112D0}"/>
          </ac:spMkLst>
        </pc:spChg>
      </pc:sldChg>
    </pc:docChg>
  </pc:docChgLst>
  <pc:docChgLst>
    <pc:chgData name="Patricia Aguilar Perez" userId="S::aguilarpep1@mymail.nku.edu::13e1c64e-7f7f-4fb3-af43-4ffb0616cac1" providerId="AD" clId="Web-{5A2E336A-D33F-462B-A88E-9DAC05B7D142}"/>
    <pc:docChg chg="addSld delSld modSld sldOrd">
      <pc:chgData name="Patricia Aguilar Perez" userId="S::aguilarpep1@mymail.nku.edu::13e1c64e-7f7f-4fb3-af43-4ffb0616cac1" providerId="AD" clId="Web-{5A2E336A-D33F-462B-A88E-9DAC05B7D142}" dt="2022-12-01T16:36:43.298" v="869" actId="14100"/>
      <pc:docMkLst>
        <pc:docMk/>
      </pc:docMkLst>
      <pc:sldChg chg="addSp delSp modSp mod setBg">
        <pc:chgData name="Patricia Aguilar Perez" userId="S::aguilarpep1@mymail.nku.edu::13e1c64e-7f7f-4fb3-af43-4ffb0616cac1" providerId="AD" clId="Web-{5A2E336A-D33F-462B-A88E-9DAC05B7D142}" dt="2022-12-01T16:17:40.329" v="439" actId="1076"/>
        <pc:sldMkLst>
          <pc:docMk/>
          <pc:sldMk cId="3123061797" sldId="257"/>
        </pc:sldMkLst>
        <pc:spChg chg="mod">
          <ac:chgData name="Patricia Aguilar Perez" userId="S::aguilarpep1@mymail.nku.edu::13e1c64e-7f7f-4fb3-af43-4ffb0616cac1" providerId="AD" clId="Web-{5A2E336A-D33F-462B-A88E-9DAC05B7D142}" dt="2022-12-01T16:17:40.329" v="439" actId="1076"/>
          <ac:spMkLst>
            <pc:docMk/>
            <pc:sldMk cId="3123061797" sldId="257"/>
            <ac:spMk id="2" creationId="{AF8F2FBB-C0EF-042E-AA2E-45995E90E84D}"/>
          </ac:spMkLst>
        </pc:spChg>
        <pc:spChg chg="mod ord">
          <ac:chgData name="Patricia Aguilar Perez" userId="S::aguilarpep1@mymail.nku.edu::13e1c64e-7f7f-4fb3-af43-4ffb0616cac1" providerId="AD" clId="Web-{5A2E336A-D33F-462B-A88E-9DAC05B7D142}" dt="2022-12-01T16:17:12.391" v="436" actId="14100"/>
          <ac:spMkLst>
            <pc:docMk/>
            <pc:sldMk cId="3123061797" sldId="257"/>
            <ac:spMk id="3" creationId="{BB6BF60E-4F83-A7E9-F534-6806588112D0}"/>
          </ac:spMkLst>
        </pc:spChg>
        <pc:spChg chg="add">
          <ac:chgData name="Patricia Aguilar Perez" userId="S::aguilarpep1@mymail.nku.edu::13e1c64e-7f7f-4fb3-af43-4ffb0616cac1" providerId="AD" clId="Web-{5A2E336A-D33F-462B-A88E-9DAC05B7D142}" dt="2022-12-01T16:14:09.917" v="416"/>
          <ac:spMkLst>
            <pc:docMk/>
            <pc:sldMk cId="3123061797" sldId="257"/>
            <ac:spMk id="14" creationId="{79BB35BC-D5C2-4C8B-A22A-A71E6191913B}"/>
          </ac:spMkLst>
        </pc:spChg>
        <pc:picChg chg="add mod modCrop">
          <ac:chgData name="Patricia Aguilar Perez" userId="S::aguilarpep1@mymail.nku.edu::13e1c64e-7f7f-4fb3-af43-4ffb0616cac1" providerId="AD" clId="Web-{5A2E336A-D33F-462B-A88E-9DAC05B7D142}" dt="2022-12-01T16:17:07.312" v="435" actId="1076"/>
          <ac:picMkLst>
            <pc:docMk/>
            <pc:sldMk cId="3123061797" sldId="257"/>
            <ac:picMk id="4" creationId="{A0B52220-B19C-358C-E4AF-FB146AA5482B}"/>
          </ac:picMkLst>
        </pc:picChg>
        <pc:cxnChg chg="add del">
          <ac:chgData name="Patricia Aguilar Perez" userId="S::aguilarpep1@mymail.nku.edu::13e1c64e-7f7f-4fb3-af43-4ffb0616cac1" providerId="AD" clId="Web-{5A2E336A-D33F-462B-A88E-9DAC05B7D142}" dt="2022-12-01T16:14:09.917" v="416"/>
          <ac:cxnSpMkLst>
            <pc:docMk/>
            <pc:sldMk cId="3123061797" sldId="257"/>
            <ac:cxnSpMk id="9" creationId="{A7F400EE-A8A5-48AF-B4D6-291B52C6F0B0}"/>
          </ac:cxnSpMkLst>
        </pc:cxnChg>
      </pc:sldChg>
      <pc:sldChg chg="modSp new ord">
        <pc:chgData name="Patricia Aguilar Perez" userId="S::aguilarpep1@mymail.nku.edu::13e1c64e-7f7f-4fb3-af43-4ffb0616cac1" providerId="AD" clId="Web-{5A2E336A-D33F-462B-A88E-9DAC05B7D142}" dt="2022-12-01T16:19:44.832" v="470"/>
        <pc:sldMkLst>
          <pc:docMk/>
          <pc:sldMk cId="3164706643" sldId="258"/>
        </pc:sldMkLst>
        <pc:spChg chg="mod">
          <ac:chgData name="Patricia Aguilar Perez" userId="S::aguilarpep1@mymail.nku.edu::13e1c64e-7f7f-4fb3-af43-4ffb0616cac1" providerId="AD" clId="Web-{5A2E336A-D33F-462B-A88E-9DAC05B7D142}" dt="2022-12-01T16:16:11.108" v="430" actId="1076"/>
          <ac:spMkLst>
            <pc:docMk/>
            <pc:sldMk cId="3164706643" sldId="258"/>
            <ac:spMk id="2" creationId="{31C95F3E-BDB6-842D-EB77-9F43A8AEBC79}"/>
          </ac:spMkLst>
        </pc:spChg>
        <pc:spChg chg="mod">
          <ac:chgData name="Patricia Aguilar Perez" userId="S::aguilarpep1@mymail.nku.edu::13e1c64e-7f7f-4fb3-af43-4ffb0616cac1" providerId="AD" clId="Web-{5A2E336A-D33F-462B-A88E-9DAC05B7D142}" dt="2022-12-01T16:13:08.556" v="415" actId="20577"/>
          <ac:spMkLst>
            <pc:docMk/>
            <pc:sldMk cId="3164706643" sldId="258"/>
            <ac:spMk id="3" creationId="{A3109378-283F-E452-FDAA-2657A8289C24}"/>
          </ac:spMkLst>
        </pc:spChg>
      </pc:sldChg>
      <pc:sldChg chg="addSp delSp modSp">
        <pc:chgData name="Patricia Aguilar Perez" userId="S::aguilarpep1@mymail.nku.edu::13e1c64e-7f7f-4fb3-af43-4ffb0616cac1" providerId="AD" clId="Web-{5A2E336A-D33F-462B-A88E-9DAC05B7D142}" dt="2022-12-01T16:36:43.298" v="869" actId="14100"/>
        <pc:sldMkLst>
          <pc:docMk/>
          <pc:sldMk cId="1524914896" sldId="261"/>
        </pc:sldMkLst>
        <pc:spChg chg="mod">
          <ac:chgData name="Patricia Aguilar Perez" userId="S::aguilarpep1@mymail.nku.edu::13e1c64e-7f7f-4fb3-af43-4ffb0616cac1" providerId="AD" clId="Web-{5A2E336A-D33F-462B-A88E-9DAC05B7D142}" dt="2022-12-01T16:34:55.467" v="818" actId="20577"/>
          <ac:spMkLst>
            <pc:docMk/>
            <pc:sldMk cId="1524914896" sldId="261"/>
            <ac:spMk id="2" creationId="{06D47AFA-33AA-451B-BA20-596482F505E1}"/>
          </ac:spMkLst>
        </pc:spChg>
        <pc:spChg chg="del mod">
          <ac:chgData name="Patricia Aguilar Perez" userId="S::aguilarpep1@mymail.nku.edu::13e1c64e-7f7f-4fb3-af43-4ffb0616cac1" providerId="AD" clId="Web-{5A2E336A-D33F-462B-A88E-9DAC05B7D142}" dt="2022-12-01T16:35:15.686" v="821"/>
          <ac:spMkLst>
            <pc:docMk/>
            <pc:sldMk cId="1524914896" sldId="261"/>
            <ac:spMk id="3" creationId="{4D148291-0CCA-4696-8607-CF5ED8A3C3F2}"/>
          </ac:spMkLst>
        </pc:spChg>
        <pc:spChg chg="add mod">
          <ac:chgData name="Patricia Aguilar Perez" userId="S::aguilarpep1@mymail.nku.edu::13e1c64e-7f7f-4fb3-af43-4ffb0616cac1" providerId="AD" clId="Web-{5A2E336A-D33F-462B-A88E-9DAC05B7D142}" dt="2022-12-01T16:36:43.298" v="869" actId="14100"/>
          <ac:spMkLst>
            <pc:docMk/>
            <pc:sldMk cId="1524914896" sldId="261"/>
            <ac:spMk id="5" creationId="{0352CF5F-F5DB-68F6-2A7E-ACD6A9EAC9B9}"/>
          </ac:spMkLst>
        </pc:spChg>
        <pc:picChg chg="add mod ord">
          <ac:chgData name="Patricia Aguilar Perez" userId="S::aguilarpep1@mymail.nku.edu::13e1c64e-7f7f-4fb3-af43-4ffb0616cac1" providerId="AD" clId="Web-{5A2E336A-D33F-462B-A88E-9DAC05B7D142}" dt="2022-12-01T16:35:21.155" v="822" actId="1076"/>
          <ac:picMkLst>
            <pc:docMk/>
            <pc:sldMk cId="1524914896" sldId="261"/>
            <ac:picMk id="4" creationId="{8616E27C-FD40-07ED-8AC6-1E111B7B9DDF}"/>
          </ac:picMkLst>
        </pc:picChg>
      </pc:sldChg>
      <pc:sldChg chg="addSp modSp new">
        <pc:chgData name="Patricia Aguilar Perez" userId="S::aguilarpep1@mymail.nku.edu::13e1c64e-7f7f-4fb3-af43-4ffb0616cac1" providerId="AD" clId="Web-{5A2E336A-D33F-462B-A88E-9DAC05B7D142}" dt="2022-12-01T16:33:59.278" v="786" actId="14100"/>
        <pc:sldMkLst>
          <pc:docMk/>
          <pc:sldMk cId="1146668328" sldId="262"/>
        </pc:sldMkLst>
        <pc:spChg chg="mod">
          <ac:chgData name="Patricia Aguilar Perez" userId="S::aguilarpep1@mymail.nku.edu::13e1c64e-7f7f-4fb3-af43-4ffb0616cac1" providerId="AD" clId="Web-{5A2E336A-D33F-462B-A88E-9DAC05B7D142}" dt="2022-12-01T16:23:30.089" v="653" actId="20577"/>
          <ac:spMkLst>
            <pc:docMk/>
            <pc:sldMk cId="1146668328" sldId="262"/>
            <ac:spMk id="2" creationId="{90EE64D0-CEFD-5CB2-FEBC-B10ECD0F6E95}"/>
          </ac:spMkLst>
        </pc:spChg>
        <pc:spChg chg="mod">
          <ac:chgData name="Patricia Aguilar Perez" userId="S::aguilarpep1@mymail.nku.edu::13e1c64e-7f7f-4fb3-af43-4ffb0616cac1" providerId="AD" clId="Web-{5A2E336A-D33F-462B-A88E-9DAC05B7D142}" dt="2022-12-01T16:33:59.278" v="786" actId="14100"/>
          <ac:spMkLst>
            <pc:docMk/>
            <pc:sldMk cId="1146668328" sldId="262"/>
            <ac:spMk id="3" creationId="{98D2FFA0-2E16-1F29-0874-76CE5E9D6A3B}"/>
          </ac:spMkLst>
        </pc:spChg>
        <pc:picChg chg="add mod modCrop">
          <ac:chgData name="Patricia Aguilar Perez" userId="S::aguilarpep1@mymail.nku.edu::13e1c64e-7f7f-4fb3-af43-4ffb0616cac1" providerId="AD" clId="Web-{5A2E336A-D33F-462B-A88E-9DAC05B7D142}" dt="2022-12-01T16:33:32.512" v="785" actId="1076"/>
          <ac:picMkLst>
            <pc:docMk/>
            <pc:sldMk cId="1146668328" sldId="262"/>
            <ac:picMk id="4" creationId="{CC601971-A921-6199-859F-1A6A24EEF5AF}"/>
          </ac:picMkLst>
        </pc:picChg>
      </pc:sldChg>
      <pc:sldChg chg="addSp modSp new del">
        <pc:chgData name="Patricia Aguilar Perez" userId="S::aguilarpep1@mymail.nku.edu::13e1c64e-7f7f-4fb3-af43-4ffb0616cac1" providerId="AD" clId="Web-{5A2E336A-D33F-462B-A88E-9DAC05B7D142}" dt="2022-12-01T16:20:01.942" v="471"/>
        <pc:sldMkLst>
          <pc:docMk/>
          <pc:sldMk cId="2322786530" sldId="262"/>
        </pc:sldMkLst>
        <pc:spChg chg="mod">
          <ac:chgData name="Patricia Aguilar Perez" userId="S::aguilarpep1@mymail.nku.edu::13e1c64e-7f7f-4fb3-af43-4ffb0616cac1" providerId="AD" clId="Web-{5A2E336A-D33F-462B-A88E-9DAC05B7D142}" dt="2022-12-01T16:18:11.205" v="455" actId="14100"/>
          <ac:spMkLst>
            <pc:docMk/>
            <pc:sldMk cId="2322786530" sldId="262"/>
            <ac:spMk id="2" creationId="{06D84194-5270-3C53-CE25-64F3AB143707}"/>
          </ac:spMkLst>
        </pc:spChg>
        <pc:spChg chg="mod">
          <ac:chgData name="Patricia Aguilar Perez" userId="S::aguilarpep1@mymail.nku.edu::13e1c64e-7f7f-4fb3-af43-4ffb0616cac1" providerId="AD" clId="Web-{5A2E336A-D33F-462B-A88E-9DAC05B7D142}" dt="2022-12-01T16:19:34.113" v="469" actId="20577"/>
          <ac:spMkLst>
            <pc:docMk/>
            <pc:sldMk cId="2322786530" sldId="262"/>
            <ac:spMk id="3" creationId="{1E61CFCA-37A3-D475-AC7C-09264495CF67}"/>
          </ac:spMkLst>
        </pc:spChg>
        <pc:picChg chg="add">
          <ac:chgData name="Patricia Aguilar Perez" userId="S::aguilarpep1@mymail.nku.edu::13e1c64e-7f7f-4fb3-af43-4ffb0616cac1" providerId="AD" clId="Web-{5A2E336A-D33F-462B-A88E-9DAC05B7D142}" dt="2022-12-01T16:18:40.768" v="459"/>
          <ac:picMkLst>
            <pc:docMk/>
            <pc:sldMk cId="2322786530" sldId="262"/>
            <ac:picMk id="5" creationId="{9FA24153-48C1-B564-C9B4-9F361EF79907}"/>
          </ac:picMkLst>
        </pc:picChg>
      </pc:sldChg>
    </pc:docChg>
  </pc:docChgLst>
  <pc:docChgLst>
    <pc:chgData name="Maen Marashdeh" userId="S::marashdehm2@mymail.nku.edu::25b9a3c4-5519-4bcd-b418-546f6c675a40" providerId="AD" clId="Web-{441B73CB-DBE3-40B8-B4F6-84A61A7B9B8C}"/>
    <pc:docChg chg="modSld">
      <pc:chgData name="Maen Marashdeh" userId="S::marashdehm2@mymail.nku.edu::25b9a3c4-5519-4bcd-b418-546f6c675a40" providerId="AD" clId="Web-{441B73CB-DBE3-40B8-B4F6-84A61A7B9B8C}" dt="2022-12-05T23:48:22.987" v="0" actId="14100"/>
      <pc:docMkLst>
        <pc:docMk/>
      </pc:docMkLst>
      <pc:sldChg chg="modSp">
        <pc:chgData name="Maen Marashdeh" userId="S::marashdehm2@mymail.nku.edu::25b9a3c4-5519-4bcd-b418-546f6c675a40" providerId="AD" clId="Web-{441B73CB-DBE3-40B8-B4F6-84A61A7B9B8C}" dt="2022-12-05T23:48:22.987" v="0" actId="14100"/>
        <pc:sldMkLst>
          <pc:docMk/>
          <pc:sldMk cId="4016071687" sldId="264"/>
        </pc:sldMkLst>
        <pc:picChg chg="mod">
          <ac:chgData name="Maen Marashdeh" userId="S::marashdehm2@mymail.nku.edu::25b9a3c4-5519-4bcd-b418-546f6c675a40" providerId="AD" clId="Web-{441B73CB-DBE3-40B8-B4F6-84A61A7B9B8C}" dt="2022-12-05T23:48:22.987" v="0" actId="14100"/>
          <ac:picMkLst>
            <pc:docMk/>
            <pc:sldMk cId="4016071687" sldId="264"/>
            <ac:picMk id="6" creationId="{64E097EC-29ED-63FF-C268-6E543ACFD2C9}"/>
          </ac:picMkLst>
        </pc:picChg>
      </pc:sldChg>
    </pc:docChg>
  </pc:docChgLst>
  <pc:docChgLst>
    <pc:chgData name="Ethan Ennis" userId="S::ennise1@mymail.nku.edu::2ab185e6-4a59-4bdf-908c-72c46800aec3" providerId="AD" clId="Web-{5716638E-1496-4F36-9A1B-5C112FBD3EA5}"/>
    <pc:docChg chg="modSld">
      <pc:chgData name="Ethan Ennis" userId="S::ennise1@mymail.nku.edu::2ab185e6-4a59-4bdf-908c-72c46800aec3" providerId="AD" clId="Web-{5716638E-1496-4F36-9A1B-5C112FBD3EA5}" dt="2022-12-05T23:43:46.519" v="7" actId="20577"/>
      <pc:docMkLst>
        <pc:docMk/>
      </pc:docMkLst>
      <pc:sldChg chg="modSp">
        <pc:chgData name="Ethan Ennis" userId="S::ennise1@mymail.nku.edu::2ab185e6-4a59-4bdf-908c-72c46800aec3" providerId="AD" clId="Web-{5716638E-1496-4F36-9A1B-5C112FBD3EA5}" dt="2022-12-05T23:41:12.140" v="4" actId="20577"/>
        <pc:sldMkLst>
          <pc:docMk/>
          <pc:sldMk cId="3985499635" sldId="259"/>
        </pc:sldMkLst>
        <pc:spChg chg="mod">
          <ac:chgData name="Ethan Ennis" userId="S::ennise1@mymail.nku.edu::2ab185e6-4a59-4bdf-908c-72c46800aec3" providerId="AD" clId="Web-{5716638E-1496-4F36-9A1B-5C112FBD3EA5}" dt="2022-12-05T23:41:12.140" v="4" actId="20577"/>
          <ac:spMkLst>
            <pc:docMk/>
            <pc:sldMk cId="3985499635" sldId="259"/>
            <ac:spMk id="5" creationId="{DEC4E604-0BB1-4D71-8D26-95FF7DF9341D}"/>
          </ac:spMkLst>
        </pc:spChg>
      </pc:sldChg>
      <pc:sldChg chg="modSp">
        <pc:chgData name="Ethan Ennis" userId="S::ennise1@mymail.nku.edu::2ab185e6-4a59-4bdf-908c-72c46800aec3" providerId="AD" clId="Web-{5716638E-1496-4F36-9A1B-5C112FBD3EA5}" dt="2022-12-05T23:43:46.519" v="7" actId="20577"/>
        <pc:sldMkLst>
          <pc:docMk/>
          <pc:sldMk cId="740913413" sldId="265"/>
        </pc:sldMkLst>
        <pc:spChg chg="mod">
          <ac:chgData name="Ethan Ennis" userId="S::ennise1@mymail.nku.edu::2ab185e6-4a59-4bdf-908c-72c46800aec3" providerId="AD" clId="Web-{5716638E-1496-4F36-9A1B-5C112FBD3EA5}" dt="2022-12-05T23:43:46.519" v="7" actId="20577"/>
          <ac:spMkLst>
            <pc:docMk/>
            <pc:sldMk cId="740913413" sldId="265"/>
            <ac:spMk id="5" creationId="{DEC4E604-0BB1-4D71-8D26-95FF7DF9341D}"/>
          </ac:spMkLst>
        </pc:spChg>
      </pc:sldChg>
    </pc:docChg>
  </pc:docChgLst>
  <pc:docChgLst>
    <pc:chgData name="Trang Do" userId="S::dot2@mymail.nku.edu::4e565cde-9535-4c8d-a2d8-17352122b47d" providerId="AD" clId="Web-{9F211422-C9D6-4CF2-8CA5-1EB1044C1BB7}"/>
    <pc:docChg chg="addSld modSld">
      <pc:chgData name="Trang Do" userId="S::dot2@mymail.nku.edu::4e565cde-9535-4c8d-a2d8-17352122b47d" providerId="AD" clId="Web-{9F211422-C9D6-4CF2-8CA5-1EB1044C1BB7}" dt="2022-12-01T16:06:32.791" v="12" actId="20577"/>
      <pc:docMkLst>
        <pc:docMk/>
      </pc:docMkLst>
      <pc:sldChg chg="modSp new">
        <pc:chgData name="Trang Do" userId="S::dot2@mymail.nku.edu::4e565cde-9535-4c8d-a2d8-17352122b47d" providerId="AD" clId="Web-{9F211422-C9D6-4CF2-8CA5-1EB1044C1BB7}" dt="2022-12-01T16:06:32.791" v="12" actId="20577"/>
        <pc:sldMkLst>
          <pc:docMk/>
          <pc:sldMk cId="3985499635" sldId="259"/>
        </pc:sldMkLst>
        <pc:spChg chg="mod">
          <ac:chgData name="Trang Do" userId="S::dot2@mymail.nku.edu::4e565cde-9535-4c8d-a2d8-17352122b47d" providerId="AD" clId="Web-{9F211422-C9D6-4CF2-8CA5-1EB1044C1BB7}" dt="2022-12-01T16:06:32.791" v="12" actId="20577"/>
          <ac:spMkLst>
            <pc:docMk/>
            <pc:sldMk cId="3985499635" sldId="259"/>
            <ac:spMk id="2" creationId="{D5D0B934-0848-7C99-88FB-646A52478C3D}"/>
          </ac:spMkLst>
        </pc:spChg>
      </pc:sldChg>
    </pc:docChg>
  </pc:docChgLst>
  <pc:docChgLst>
    <pc:chgData name="Patricia Aguilar Perez" userId="S::aguilarpep1@mymail.nku.edu::13e1c64e-7f7f-4fb3-af43-4ffb0616cac1" providerId="AD" clId="Web-{751510DB-3C90-B7C1-0D7F-8724184D9899}"/>
    <pc:docChg chg="addSld delSld modSld">
      <pc:chgData name="Patricia Aguilar Perez" userId="S::aguilarpep1@mymail.nku.edu::13e1c64e-7f7f-4fb3-af43-4ffb0616cac1" providerId="AD" clId="Web-{751510DB-3C90-B7C1-0D7F-8724184D9899}" dt="2022-12-03T03:25:43.116" v="363" actId="20577"/>
      <pc:docMkLst>
        <pc:docMk/>
      </pc:docMkLst>
      <pc:sldChg chg="modSp del">
        <pc:chgData name="Patricia Aguilar Perez" userId="S::aguilarpep1@mymail.nku.edu::13e1c64e-7f7f-4fb3-af43-4ffb0616cac1" providerId="AD" clId="Web-{751510DB-3C90-B7C1-0D7F-8724184D9899}" dt="2022-12-03T02:31:04.992" v="44"/>
        <pc:sldMkLst>
          <pc:docMk/>
          <pc:sldMk cId="1524914896" sldId="261"/>
        </pc:sldMkLst>
        <pc:spChg chg="mod">
          <ac:chgData name="Patricia Aguilar Perez" userId="S::aguilarpep1@mymail.nku.edu::13e1c64e-7f7f-4fb3-af43-4ffb0616cac1" providerId="AD" clId="Web-{751510DB-3C90-B7C1-0D7F-8724184D9899}" dt="2022-12-03T01:35:18.122" v="29" actId="20577"/>
          <ac:spMkLst>
            <pc:docMk/>
            <pc:sldMk cId="1524914896" sldId="261"/>
            <ac:spMk id="5" creationId="{0352CF5F-F5DB-68F6-2A7E-ACD6A9EAC9B9}"/>
          </ac:spMkLst>
        </pc:spChg>
      </pc:sldChg>
      <pc:sldChg chg="modSp">
        <pc:chgData name="Patricia Aguilar Perez" userId="S::aguilarpep1@mymail.nku.edu::13e1c64e-7f7f-4fb3-af43-4ffb0616cac1" providerId="AD" clId="Web-{751510DB-3C90-B7C1-0D7F-8724184D9899}" dt="2022-12-03T02:59:57.278" v="188" actId="1076"/>
        <pc:sldMkLst>
          <pc:docMk/>
          <pc:sldMk cId="1146668328" sldId="262"/>
        </pc:sldMkLst>
        <pc:spChg chg="mod">
          <ac:chgData name="Patricia Aguilar Perez" userId="S::aguilarpep1@mymail.nku.edu::13e1c64e-7f7f-4fb3-af43-4ffb0616cac1" providerId="AD" clId="Web-{751510DB-3C90-B7C1-0D7F-8724184D9899}" dt="2022-12-03T02:23:10.491" v="42" actId="14100"/>
          <ac:spMkLst>
            <pc:docMk/>
            <pc:sldMk cId="1146668328" sldId="262"/>
            <ac:spMk id="2" creationId="{90EE64D0-CEFD-5CB2-FEBC-B10ECD0F6E95}"/>
          </ac:spMkLst>
        </pc:spChg>
        <pc:spChg chg="mod">
          <ac:chgData name="Patricia Aguilar Perez" userId="S::aguilarpep1@mymail.nku.edu::13e1c64e-7f7f-4fb3-af43-4ffb0616cac1" providerId="AD" clId="Web-{751510DB-3C90-B7C1-0D7F-8724184D9899}" dt="2022-12-03T02:59:45.169" v="185" actId="14100"/>
          <ac:spMkLst>
            <pc:docMk/>
            <pc:sldMk cId="1146668328" sldId="262"/>
            <ac:spMk id="3" creationId="{98D2FFA0-2E16-1F29-0874-76CE5E9D6A3B}"/>
          </ac:spMkLst>
        </pc:spChg>
        <pc:picChg chg="mod modCrop">
          <ac:chgData name="Patricia Aguilar Perez" userId="S::aguilarpep1@mymail.nku.edu::13e1c64e-7f7f-4fb3-af43-4ffb0616cac1" providerId="AD" clId="Web-{751510DB-3C90-B7C1-0D7F-8724184D9899}" dt="2022-12-03T02:59:57.278" v="188" actId="1076"/>
          <ac:picMkLst>
            <pc:docMk/>
            <pc:sldMk cId="1146668328" sldId="262"/>
            <ac:picMk id="4" creationId="{CC601971-A921-6199-859F-1A6A24EEF5AF}"/>
          </ac:picMkLst>
        </pc:picChg>
      </pc:sldChg>
      <pc:sldChg chg="modSp new">
        <pc:chgData name="Patricia Aguilar Perez" userId="S::aguilarpep1@mymail.nku.edu::13e1c64e-7f7f-4fb3-af43-4ffb0616cac1" providerId="AD" clId="Web-{751510DB-3C90-B7C1-0D7F-8724184D9899}" dt="2022-12-03T03:25:43.116" v="363" actId="20577"/>
        <pc:sldMkLst>
          <pc:docMk/>
          <pc:sldMk cId="3024349899" sldId="263"/>
        </pc:sldMkLst>
        <pc:spChg chg="mod">
          <ac:chgData name="Patricia Aguilar Perez" userId="S::aguilarpep1@mymail.nku.edu::13e1c64e-7f7f-4fb3-af43-4ffb0616cac1" providerId="AD" clId="Web-{751510DB-3C90-B7C1-0D7F-8724184D9899}" dt="2022-12-03T01:33:21.198" v="8" actId="20577"/>
          <ac:spMkLst>
            <pc:docMk/>
            <pc:sldMk cId="3024349899" sldId="263"/>
            <ac:spMk id="2" creationId="{A0648AD6-F2DD-0EDD-9AE6-02C971F5AE24}"/>
          </ac:spMkLst>
        </pc:spChg>
        <pc:spChg chg="mod">
          <ac:chgData name="Patricia Aguilar Perez" userId="S::aguilarpep1@mymail.nku.edu::13e1c64e-7f7f-4fb3-af43-4ffb0616cac1" providerId="AD" clId="Web-{751510DB-3C90-B7C1-0D7F-8724184D9899}" dt="2022-12-03T03:25:43.116" v="363" actId="20577"/>
          <ac:spMkLst>
            <pc:docMk/>
            <pc:sldMk cId="3024349899" sldId="263"/>
            <ac:spMk id="3" creationId="{04CBF808-1CF6-5873-A7B4-1C040F4E92E4}"/>
          </ac:spMkLst>
        </pc:spChg>
      </pc:sldChg>
    </pc:docChg>
  </pc:docChgLst>
  <pc:docChgLst>
    <pc:chgData name="Trang Do" userId="S::dot2@mymail.nku.edu::4e565cde-9535-4c8d-a2d8-17352122b47d" providerId="AD" clId="Web-{84F0FB81-48DE-444E-ACD5-8DFC1574B0BE}"/>
    <pc:docChg chg="modSld">
      <pc:chgData name="Trang Do" userId="S::dot2@mymail.nku.edu::4e565cde-9535-4c8d-a2d8-17352122b47d" providerId="AD" clId="Web-{84F0FB81-48DE-444E-ACD5-8DFC1574B0BE}" dt="2022-12-04T20:37:30.427" v="0" actId="14100"/>
      <pc:docMkLst>
        <pc:docMk/>
      </pc:docMkLst>
      <pc:sldChg chg="modSp">
        <pc:chgData name="Trang Do" userId="S::dot2@mymail.nku.edu::4e565cde-9535-4c8d-a2d8-17352122b47d" providerId="AD" clId="Web-{84F0FB81-48DE-444E-ACD5-8DFC1574B0BE}" dt="2022-12-04T20:37:30.427" v="0" actId="14100"/>
        <pc:sldMkLst>
          <pc:docMk/>
          <pc:sldMk cId="3985499635" sldId="259"/>
        </pc:sldMkLst>
        <pc:spChg chg="mod">
          <ac:chgData name="Trang Do" userId="S::dot2@mymail.nku.edu::4e565cde-9535-4c8d-a2d8-17352122b47d" providerId="AD" clId="Web-{84F0FB81-48DE-444E-ACD5-8DFC1574B0BE}" dt="2022-12-04T20:37:30.427" v="0" actId="14100"/>
          <ac:spMkLst>
            <pc:docMk/>
            <pc:sldMk cId="3985499635" sldId="259"/>
            <ac:spMk id="5" creationId="{DEC4E604-0BB1-4D71-8D26-95FF7DF9341D}"/>
          </ac:spMkLst>
        </pc:spChg>
      </pc:sldChg>
    </pc:docChg>
  </pc:docChgLst>
  <pc:docChgLst>
    <pc:chgData name="Maen Marashdeh" userId="S::marashdehm2@mymail.nku.edu::25b9a3c4-5519-4bcd-b418-546f6c675a40" providerId="AD" clId="Web-{B4D0D4B7-E24F-4695-910C-E8918B221B42}"/>
    <pc:docChg chg="addSld modSld">
      <pc:chgData name="Maen Marashdeh" userId="S::marashdehm2@mymail.nku.edu::25b9a3c4-5519-4bcd-b418-546f6c675a40" providerId="AD" clId="Web-{B4D0D4B7-E24F-4695-910C-E8918B221B42}" dt="2022-12-03T19:42:39.789" v="426" actId="20577"/>
      <pc:docMkLst>
        <pc:docMk/>
      </pc:docMkLst>
      <pc:sldChg chg="addSp modSp mod setBg">
        <pc:chgData name="Maen Marashdeh" userId="S::marashdehm2@mymail.nku.edu::25b9a3c4-5519-4bcd-b418-546f6c675a40" providerId="AD" clId="Web-{B4D0D4B7-E24F-4695-910C-E8918B221B42}" dt="2022-12-03T19:23:32.039" v="54"/>
        <pc:sldMkLst>
          <pc:docMk/>
          <pc:sldMk cId="4212861580" sldId="256"/>
        </pc:sldMkLst>
        <pc:spChg chg="mod">
          <ac:chgData name="Maen Marashdeh" userId="S::marashdehm2@mymail.nku.edu::25b9a3c4-5519-4bcd-b418-546f6c675a40" providerId="AD" clId="Web-{B4D0D4B7-E24F-4695-910C-E8918B221B42}" dt="2022-12-03T19:23:32.039" v="54"/>
          <ac:spMkLst>
            <pc:docMk/>
            <pc:sldMk cId="4212861580" sldId="256"/>
            <ac:spMk id="2" creationId="{E3954BE6-02D2-4AF7-9228-9994E525C880}"/>
          </ac:spMkLst>
        </pc:spChg>
        <pc:spChg chg="mod">
          <ac:chgData name="Maen Marashdeh" userId="S::marashdehm2@mymail.nku.edu::25b9a3c4-5519-4bcd-b418-546f6c675a40" providerId="AD" clId="Web-{B4D0D4B7-E24F-4695-910C-E8918B221B42}" dt="2022-12-03T19:23:32.039" v="54"/>
          <ac:spMkLst>
            <pc:docMk/>
            <pc:sldMk cId="4212861580" sldId="256"/>
            <ac:spMk id="3" creationId="{893A3D4F-D4CE-48C7-9E5D-25A234B3EC82}"/>
          </ac:spMkLst>
        </pc:spChg>
        <pc:spChg chg="add">
          <ac:chgData name="Maen Marashdeh" userId="S::marashdehm2@mymail.nku.edu::25b9a3c4-5519-4bcd-b418-546f6c675a40" providerId="AD" clId="Web-{B4D0D4B7-E24F-4695-910C-E8918B221B42}" dt="2022-12-03T19:23:32.039" v="54"/>
          <ac:spMkLst>
            <pc:docMk/>
            <pc:sldMk cId="4212861580" sldId="256"/>
            <ac:spMk id="9" creationId="{798FE0E0-D95D-46EF-A375-475D4DB0ED45}"/>
          </ac:spMkLst>
        </pc:spChg>
        <pc:spChg chg="add">
          <ac:chgData name="Maen Marashdeh" userId="S::marashdehm2@mymail.nku.edu::25b9a3c4-5519-4bcd-b418-546f6c675a40" providerId="AD" clId="Web-{B4D0D4B7-E24F-4695-910C-E8918B221B42}" dt="2022-12-03T19:23:32.039" v="54"/>
          <ac:spMkLst>
            <pc:docMk/>
            <pc:sldMk cId="4212861580" sldId="256"/>
            <ac:spMk id="11" creationId="{2D82A42F-AEBE-4065-9792-036A904D8564}"/>
          </ac:spMkLst>
        </pc:spChg>
        <pc:picChg chg="add">
          <ac:chgData name="Maen Marashdeh" userId="S::marashdehm2@mymail.nku.edu::25b9a3c4-5519-4bcd-b418-546f6c675a40" providerId="AD" clId="Web-{B4D0D4B7-E24F-4695-910C-E8918B221B42}" dt="2022-12-03T19:23:32.039" v="54"/>
          <ac:picMkLst>
            <pc:docMk/>
            <pc:sldMk cId="4212861580" sldId="256"/>
            <ac:picMk id="5" creationId="{DC4BCD42-AE76-E7BA-C670-6AC16A8A902D}"/>
          </ac:picMkLst>
        </pc:picChg>
      </pc:sldChg>
      <pc:sldChg chg="addSp delSp modSp">
        <pc:chgData name="Maen Marashdeh" userId="S::marashdehm2@mymail.nku.edu::25b9a3c4-5519-4bcd-b418-546f6c675a40" providerId="AD" clId="Web-{B4D0D4B7-E24F-4695-910C-E8918B221B42}" dt="2022-12-03T19:23:24.570" v="53"/>
        <pc:sldMkLst>
          <pc:docMk/>
          <pc:sldMk cId="3123061797" sldId="257"/>
        </pc:sldMkLst>
        <pc:spChg chg="mod">
          <ac:chgData name="Maen Marashdeh" userId="S::marashdehm2@mymail.nku.edu::25b9a3c4-5519-4bcd-b418-546f6c675a40" providerId="AD" clId="Web-{B4D0D4B7-E24F-4695-910C-E8918B221B42}" dt="2022-12-03T19:23:24.570" v="53"/>
          <ac:spMkLst>
            <pc:docMk/>
            <pc:sldMk cId="3123061797" sldId="257"/>
            <ac:spMk id="2" creationId="{AF8F2FBB-C0EF-042E-AA2E-45995E90E84D}"/>
          </ac:spMkLst>
        </pc:spChg>
        <pc:spChg chg="mod">
          <ac:chgData name="Maen Marashdeh" userId="S::marashdehm2@mymail.nku.edu::25b9a3c4-5519-4bcd-b418-546f6c675a40" providerId="AD" clId="Web-{B4D0D4B7-E24F-4695-910C-E8918B221B42}" dt="2022-12-03T19:23:24.570" v="53"/>
          <ac:spMkLst>
            <pc:docMk/>
            <pc:sldMk cId="3123061797" sldId="257"/>
            <ac:spMk id="3" creationId="{BB6BF60E-4F83-A7E9-F534-6806588112D0}"/>
          </ac:spMkLst>
        </pc:spChg>
        <pc:spChg chg="del">
          <ac:chgData name="Maen Marashdeh" userId="S::marashdehm2@mymail.nku.edu::25b9a3c4-5519-4bcd-b418-546f6c675a40" providerId="AD" clId="Web-{B4D0D4B7-E24F-4695-910C-E8918B221B42}" dt="2022-12-03T19:23:24.570" v="53"/>
          <ac:spMkLst>
            <pc:docMk/>
            <pc:sldMk cId="3123061797" sldId="257"/>
            <ac:spMk id="14" creationId="{79BB35BC-D5C2-4C8B-A22A-A71E6191913B}"/>
          </ac:spMkLst>
        </pc:spChg>
        <pc:spChg chg="add">
          <ac:chgData name="Maen Marashdeh" userId="S::marashdehm2@mymail.nku.edu::25b9a3c4-5519-4bcd-b418-546f6c675a40" providerId="AD" clId="Web-{B4D0D4B7-E24F-4695-910C-E8918B221B42}" dt="2022-12-03T19:23:24.570" v="53"/>
          <ac:spMkLst>
            <pc:docMk/>
            <pc:sldMk cId="3123061797" sldId="257"/>
            <ac:spMk id="19" creationId="{2B97F24A-32CE-4C1C-A50D-3016B394DCFB}"/>
          </ac:spMkLst>
        </pc:spChg>
        <pc:spChg chg="add">
          <ac:chgData name="Maen Marashdeh" userId="S::marashdehm2@mymail.nku.edu::25b9a3c4-5519-4bcd-b418-546f6c675a40" providerId="AD" clId="Web-{B4D0D4B7-E24F-4695-910C-E8918B221B42}" dt="2022-12-03T19:23:24.570" v="53"/>
          <ac:spMkLst>
            <pc:docMk/>
            <pc:sldMk cId="3123061797" sldId="257"/>
            <ac:spMk id="21" creationId="{CD8B4F24-440B-49E9-B85D-733523DC064B}"/>
          </ac:spMkLst>
        </pc:spChg>
        <pc:picChg chg="mod ord">
          <ac:chgData name="Maen Marashdeh" userId="S::marashdehm2@mymail.nku.edu::25b9a3c4-5519-4bcd-b418-546f6c675a40" providerId="AD" clId="Web-{B4D0D4B7-E24F-4695-910C-E8918B221B42}" dt="2022-12-03T19:23:24.570" v="53"/>
          <ac:picMkLst>
            <pc:docMk/>
            <pc:sldMk cId="3123061797" sldId="257"/>
            <ac:picMk id="4" creationId="{A0B52220-B19C-358C-E4AF-FB146AA5482B}"/>
          </ac:picMkLst>
        </pc:picChg>
      </pc:sldChg>
      <pc:sldChg chg="addSp modSp mod setBg">
        <pc:chgData name="Maen Marashdeh" userId="S::marashdehm2@mymail.nku.edu::25b9a3c4-5519-4bcd-b418-546f6c675a40" providerId="AD" clId="Web-{B4D0D4B7-E24F-4695-910C-E8918B221B42}" dt="2022-12-03T19:23:20.648" v="52"/>
        <pc:sldMkLst>
          <pc:docMk/>
          <pc:sldMk cId="3164706643" sldId="258"/>
        </pc:sldMkLst>
        <pc:spChg chg="mod">
          <ac:chgData name="Maen Marashdeh" userId="S::marashdehm2@mymail.nku.edu::25b9a3c4-5519-4bcd-b418-546f6c675a40" providerId="AD" clId="Web-{B4D0D4B7-E24F-4695-910C-E8918B221B42}" dt="2022-12-03T19:23:20.648" v="52"/>
          <ac:spMkLst>
            <pc:docMk/>
            <pc:sldMk cId="3164706643" sldId="258"/>
            <ac:spMk id="2" creationId="{31C95F3E-BDB6-842D-EB77-9F43A8AEBC79}"/>
          </ac:spMkLst>
        </pc:spChg>
        <pc:spChg chg="mod">
          <ac:chgData name="Maen Marashdeh" userId="S::marashdehm2@mymail.nku.edu::25b9a3c4-5519-4bcd-b418-546f6c675a40" providerId="AD" clId="Web-{B4D0D4B7-E24F-4695-910C-E8918B221B42}" dt="2022-12-03T19:23:20.648" v="52"/>
          <ac:spMkLst>
            <pc:docMk/>
            <pc:sldMk cId="3164706643" sldId="258"/>
            <ac:spMk id="3" creationId="{A3109378-283F-E452-FDAA-2657A8289C24}"/>
          </ac:spMkLst>
        </pc:spChg>
        <pc:spChg chg="add">
          <ac:chgData name="Maen Marashdeh" userId="S::marashdehm2@mymail.nku.edu::25b9a3c4-5519-4bcd-b418-546f6c675a40" providerId="AD" clId="Web-{B4D0D4B7-E24F-4695-910C-E8918B221B42}" dt="2022-12-03T19:23:20.648" v="52"/>
          <ac:spMkLst>
            <pc:docMk/>
            <pc:sldMk cId="3164706643" sldId="258"/>
            <ac:spMk id="8" creationId="{100EDD19-6802-4EC3-95CE-CFFAB042CFD6}"/>
          </ac:spMkLst>
        </pc:spChg>
        <pc:spChg chg="add">
          <ac:chgData name="Maen Marashdeh" userId="S::marashdehm2@mymail.nku.edu::25b9a3c4-5519-4bcd-b418-546f6c675a40" providerId="AD" clId="Web-{B4D0D4B7-E24F-4695-910C-E8918B221B42}" dt="2022-12-03T19:23:20.648" v="52"/>
          <ac:spMkLst>
            <pc:docMk/>
            <pc:sldMk cId="3164706643" sldId="258"/>
            <ac:spMk id="10" creationId="{DB17E863-922E-4C26-BD64-E8FD41D28661}"/>
          </ac:spMkLst>
        </pc:spChg>
      </pc:sldChg>
      <pc:sldChg chg="addSp modSp mod setBg">
        <pc:chgData name="Maen Marashdeh" userId="S::marashdehm2@mymail.nku.edu::25b9a3c4-5519-4bcd-b418-546f6c675a40" providerId="AD" clId="Web-{B4D0D4B7-E24F-4695-910C-E8918B221B42}" dt="2022-12-03T19:23:03.601" v="49"/>
        <pc:sldMkLst>
          <pc:docMk/>
          <pc:sldMk cId="3985499635" sldId="259"/>
        </pc:sldMkLst>
        <pc:spChg chg="mod">
          <ac:chgData name="Maen Marashdeh" userId="S::marashdehm2@mymail.nku.edu::25b9a3c4-5519-4bcd-b418-546f6c675a40" providerId="AD" clId="Web-{B4D0D4B7-E24F-4695-910C-E8918B221B42}" dt="2022-12-03T19:23:03.601" v="49"/>
          <ac:spMkLst>
            <pc:docMk/>
            <pc:sldMk cId="3985499635" sldId="259"/>
            <ac:spMk id="2" creationId="{D5D0B934-0848-7C99-88FB-646A52478C3D}"/>
          </ac:spMkLst>
        </pc:spChg>
        <pc:spChg chg="mod">
          <ac:chgData name="Maen Marashdeh" userId="S::marashdehm2@mymail.nku.edu::25b9a3c4-5519-4bcd-b418-546f6c675a40" providerId="AD" clId="Web-{B4D0D4B7-E24F-4695-910C-E8918B221B42}" dt="2022-12-03T19:23:03.601" v="49"/>
          <ac:spMkLst>
            <pc:docMk/>
            <pc:sldMk cId="3985499635" sldId="259"/>
            <ac:spMk id="5" creationId="{DEC4E604-0BB1-4D71-8D26-95FF7DF9341D}"/>
          </ac:spMkLst>
        </pc:spChg>
        <pc:spChg chg="add">
          <ac:chgData name="Maen Marashdeh" userId="S::marashdehm2@mymail.nku.edu::25b9a3c4-5519-4bcd-b418-546f6c675a40" providerId="AD" clId="Web-{B4D0D4B7-E24F-4695-910C-E8918B221B42}" dt="2022-12-03T19:23:03.601" v="49"/>
          <ac:spMkLst>
            <pc:docMk/>
            <pc:sldMk cId="3985499635" sldId="259"/>
            <ac:spMk id="1031" creationId="{2B97F24A-32CE-4C1C-A50D-3016B394DCFB}"/>
          </ac:spMkLst>
        </pc:spChg>
        <pc:spChg chg="add">
          <ac:chgData name="Maen Marashdeh" userId="S::marashdehm2@mymail.nku.edu::25b9a3c4-5519-4bcd-b418-546f6c675a40" providerId="AD" clId="Web-{B4D0D4B7-E24F-4695-910C-E8918B221B42}" dt="2022-12-03T19:23:03.601" v="49"/>
          <ac:spMkLst>
            <pc:docMk/>
            <pc:sldMk cId="3985499635" sldId="259"/>
            <ac:spMk id="1033" creationId="{CD8B4F24-440B-49E9-B85D-733523DC064B}"/>
          </ac:spMkLst>
        </pc:spChg>
        <pc:picChg chg="mod ord">
          <ac:chgData name="Maen Marashdeh" userId="S::marashdehm2@mymail.nku.edu::25b9a3c4-5519-4bcd-b418-546f6c675a40" providerId="AD" clId="Web-{B4D0D4B7-E24F-4695-910C-E8918B221B42}" dt="2022-12-03T19:23:03.601" v="49"/>
          <ac:picMkLst>
            <pc:docMk/>
            <pc:sldMk cId="3985499635" sldId="259"/>
            <ac:picMk id="1026" creationId="{5D280991-F826-4A28-A441-991A25AD2C78}"/>
          </ac:picMkLst>
        </pc:picChg>
      </pc:sldChg>
      <pc:sldChg chg="addSp modSp mod setBg">
        <pc:chgData name="Maen Marashdeh" userId="S::marashdehm2@mymail.nku.edu::25b9a3c4-5519-4bcd-b418-546f6c675a40" providerId="AD" clId="Web-{B4D0D4B7-E24F-4695-910C-E8918B221B42}" dt="2022-12-03T19:22:51.038" v="48"/>
        <pc:sldMkLst>
          <pc:docMk/>
          <pc:sldMk cId="3804270456" sldId="260"/>
        </pc:sldMkLst>
        <pc:spChg chg="mod">
          <ac:chgData name="Maen Marashdeh" userId="S::marashdehm2@mymail.nku.edu::25b9a3c4-5519-4bcd-b418-546f6c675a40" providerId="AD" clId="Web-{B4D0D4B7-E24F-4695-910C-E8918B221B42}" dt="2022-12-03T19:22:51.038" v="48"/>
          <ac:spMkLst>
            <pc:docMk/>
            <pc:sldMk cId="3804270456" sldId="260"/>
            <ac:spMk id="2" creationId="{D5D0B934-0848-7C99-88FB-646A52478C3D}"/>
          </ac:spMkLst>
        </pc:spChg>
        <pc:spChg chg="mod">
          <ac:chgData name="Maen Marashdeh" userId="S::marashdehm2@mymail.nku.edu::25b9a3c4-5519-4bcd-b418-546f6c675a40" providerId="AD" clId="Web-{B4D0D4B7-E24F-4695-910C-E8918B221B42}" dt="2022-12-03T19:22:51.038" v="48"/>
          <ac:spMkLst>
            <pc:docMk/>
            <pc:sldMk cId="3804270456" sldId="260"/>
            <ac:spMk id="7" creationId="{1D0EFCF9-10F0-4F1D-AD80-53698EAB1239}"/>
          </ac:spMkLst>
        </pc:spChg>
        <pc:spChg chg="add">
          <ac:chgData name="Maen Marashdeh" userId="S::marashdehm2@mymail.nku.edu::25b9a3c4-5519-4bcd-b418-546f6c675a40" providerId="AD" clId="Web-{B4D0D4B7-E24F-4695-910C-E8918B221B42}" dt="2022-12-03T19:22:51.038" v="48"/>
          <ac:spMkLst>
            <pc:docMk/>
            <pc:sldMk cId="3804270456" sldId="260"/>
            <ac:spMk id="12" creationId="{2B97F24A-32CE-4C1C-A50D-3016B394DCFB}"/>
          </ac:spMkLst>
        </pc:spChg>
        <pc:spChg chg="add">
          <ac:chgData name="Maen Marashdeh" userId="S::marashdehm2@mymail.nku.edu::25b9a3c4-5519-4bcd-b418-546f6c675a40" providerId="AD" clId="Web-{B4D0D4B7-E24F-4695-910C-E8918B221B42}" dt="2022-12-03T19:22:51.038" v="48"/>
          <ac:spMkLst>
            <pc:docMk/>
            <pc:sldMk cId="3804270456" sldId="260"/>
            <ac:spMk id="14" creationId="{CD8B4F24-440B-49E9-B85D-733523DC064B}"/>
          </ac:spMkLst>
        </pc:spChg>
        <pc:picChg chg="mod ord">
          <ac:chgData name="Maen Marashdeh" userId="S::marashdehm2@mymail.nku.edu::25b9a3c4-5519-4bcd-b418-546f6c675a40" providerId="AD" clId="Web-{B4D0D4B7-E24F-4695-910C-E8918B221B42}" dt="2022-12-03T19:22:51.038" v="48"/>
          <ac:picMkLst>
            <pc:docMk/>
            <pc:sldMk cId="3804270456" sldId="260"/>
            <ac:picMk id="4" creationId="{CDE95621-EFD9-48BF-938E-C4F026EC578F}"/>
          </ac:picMkLst>
        </pc:picChg>
      </pc:sldChg>
      <pc:sldChg chg="addSp modSp mod setBg">
        <pc:chgData name="Maen Marashdeh" userId="S::marashdehm2@mymail.nku.edu::25b9a3c4-5519-4bcd-b418-546f6c675a40" providerId="AD" clId="Web-{B4D0D4B7-E24F-4695-910C-E8918B221B42}" dt="2022-12-03T19:23:16.195" v="51"/>
        <pc:sldMkLst>
          <pc:docMk/>
          <pc:sldMk cId="1146668328" sldId="262"/>
        </pc:sldMkLst>
        <pc:spChg chg="mod">
          <ac:chgData name="Maen Marashdeh" userId="S::marashdehm2@mymail.nku.edu::25b9a3c4-5519-4bcd-b418-546f6c675a40" providerId="AD" clId="Web-{B4D0D4B7-E24F-4695-910C-E8918B221B42}" dt="2022-12-03T19:23:16.195" v="51"/>
          <ac:spMkLst>
            <pc:docMk/>
            <pc:sldMk cId="1146668328" sldId="262"/>
            <ac:spMk id="2" creationId="{90EE64D0-CEFD-5CB2-FEBC-B10ECD0F6E95}"/>
          </ac:spMkLst>
        </pc:spChg>
        <pc:spChg chg="mod">
          <ac:chgData name="Maen Marashdeh" userId="S::marashdehm2@mymail.nku.edu::25b9a3c4-5519-4bcd-b418-546f6c675a40" providerId="AD" clId="Web-{B4D0D4B7-E24F-4695-910C-E8918B221B42}" dt="2022-12-03T19:23:16.195" v="51"/>
          <ac:spMkLst>
            <pc:docMk/>
            <pc:sldMk cId="1146668328" sldId="262"/>
            <ac:spMk id="3" creationId="{98D2FFA0-2E16-1F29-0874-76CE5E9D6A3B}"/>
          </ac:spMkLst>
        </pc:spChg>
        <pc:spChg chg="add">
          <ac:chgData name="Maen Marashdeh" userId="S::marashdehm2@mymail.nku.edu::25b9a3c4-5519-4bcd-b418-546f6c675a40" providerId="AD" clId="Web-{B4D0D4B7-E24F-4695-910C-E8918B221B42}" dt="2022-12-03T19:23:16.195" v="51"/>
          <ac:spMkLst>
            <pc:docMk/>
            <pc:sldMk cId="1146668328" sldId="262"/>
            <ac:spMk id="9" creationId="{2B97F24A-32CE-4C1C-A50D-3016B394DCFB}"/>
          </ac:spMkLst>
        </pc:spChg>
        <pc:spChg chg="add">
          <ac:chgData name="Maen Marashdeh" userId="S::marashdehm2@mymail.nku.edu::25b9a3c4-5519-4bcd-b418-546f6c675a40" providerId="AD" clId="Web-{B4D0D4B7-E24F-4695-910C-E8918B221B42}" dt="2022-12-03T19:23:16.195" v="51"/>
          <ac:spMkLst>
            <pc:docMk/>
            <pc:sldMk cId="1146668328" sldId="262"/>
            <ac:spMk id="11" creationId="{CD8B4F24-440B-49E9-B85D-733523DC064B}"/>
          </ac:spMkLst>
        </pc:spChg>
        <pc:picChg chg="mod">
          <ac:chgData name="Maen Marashdeh" userId="S::marashdehm2@mymail.nku.edu::25b9a3c4-5519-4bcd-b418-546f6c675a40" providerId="AD" clId="Web-{B4D0D4B7-E24F-4695-910C-E8918B221B42}" dt="2022-12-03T19:23:16.195" v="51"/>
          <ac:picMkLst>
            <pc:docMk/>
            <pc:sldMk cId="1146668328" sldId="262"/>
            <ac:picMk id="4" creationId="{CC601971-A921-6199-859F-1A6A24EEF5AF}"/>
          </ac:picMkLst>
        </pc:picChg>
      </pc:sldChg>
      <pc:sldChg chg="addSp modSp mod setBg">
        <pc:chgData name="Maen Marashdeh" userId="S::marashdehm2@mymail.nku.edu::25b9a3c4-5519-4bcd-b418-546f6c675a40" providerId="AD" clId="Web-{B4D0D4B7-E24F-4695-910C-E8918B221B42}" dt="2022-12-03T19:23:09.726" v="50"/>
        <pc:sldMkLst>
          <pc:docMk/>
          <pc:sldMk cId="3024349899" sldId="263"/>
        </pc:sldMkLst>
        <pc:spChg chg="mod">
          <ac:chgData name="Maen Marashdeh" userId="S::marashdehm2@mymail.nku.edu::25b9a3c4-5519-4bcd-b418-546f6c675a40" providerId="AD" clId="Web-{B4D0D4B7-E24F-4695-910C-E8918B221B42}" dt="2022-12-03T19:23:09.726" v="50"/>
          <ac:spMkLst>
            <pc:docMk/>
            <pc:sldMk cId="3024349899" sldId="263"/>
            <ac:spMk id="2" creationId="{A0648AD6-F2DD-0EDD-9AE6-02C971F5AE24}"/>
          </ac:spMkLst>
        </pc:spChg>
        <pc:spChg chg="mod">
          <ac:chgData name="Maen Marashdeh" userId="S::marashdehm2@mymail.nku.edu::25b9a3c4-5519-4bcd-b418-546f6c675a40" providerId="AD" clId="Web-{B4D0D4B7-E24F-4695-910C-E8918B221B42}" dt="2022-12-03T19:23:09.726" v="50"/>
          <ac:spMkLst>
            <pc:docMk/>
            <pc:sldMk cId="3024349899" sldId="263"/>
            <ac:spMk id="3" creationId="{04CBF808-1CF6-5873-A7B4-1C040F4E92E4}"/>
          </ac:spMkLst>
        </pc:spChg>
        <pc:spChg chg="add">
          <ac:chgData name="Maen Marashdeh" userId="S::marashdehm2@mymail.nku.edu::25b9a3c4-5519-4bcd-b418-546f6c675a40" providerId="AD" clId="Web-{B4D0D4B7-E24F-4695-910C-E8918B221B42}" dt="2022-12-03T19:23:09.726" v="50"/>
          <ac:spMkLst>
            <pc:docMk/>
            <pc:sldMk cId="3024349899" sldId="263"/>
            <ac:spMk id="8" creationId="{100EDD19-6802-4EC3-95CE-CFFAB042CFD6}"/>
          </ac:spMkLst>
        </pc:spChg>
        <pc:spChg chg="add">
          <ac:chgData name="Maen Marashdeh" userId="S::marashdehm2@mymail.nku.edu::25b9a3c4-5519-4bcd-b418-546f6c675a40" providerId="AD" clId="Web-{B4D0D4B7-E24F-4695-910C-E8918B221B42}" dt="2022-12-03T19:23:09.726" v="50"/>
          <ac:spMkLst>
            <pc:docMk/>
            <pc:sldMk cId="3024349899" sldId="263"/>
            <ac:spMk id="10" creationId="{DB17E863-922E-4C26-BD64-E8FD41D28661}"/>
          </ac:spMkLst>
        </pc:spChg>
      </pc:sldChg>
      <pc:sldChg chg="addSp delSp modSp new mod setBg modClrScheme chgLayout">
        <pc:chgData name="Maen Marashdeh" userId="S::marashdehm2@mymail.nku.edu::25b9a3c4-5519-4bcd-b418-546f6c675a40" providerId="AD" clId="Web-{B4D0D4B7-E24F-4695-910C-E8918B221B42}" dt="2022-12-03T19:42:39.789" v="426" actId="20577"/>
        <pc:sldMkLst>
          <pc:docMk/>
          <pc:sldMk cId="4016071687" sldId="264"/>
        </pc:sldMkLst>
        <pc:spChg chg="mod ord">
          <ac:chgData name="Maen Marashdeh" userId="S::marashdehm2@mymail.nku.edu::25b9a3c4-5519-4bcd-b418-546f6c675a40" providerId="AD" clId="Web-{B4D0D4B7-E24F-4695-910C-E8918B221B42}" dt="2022-12-03T19:25:13.183" v="66"/>
          <ac:spMkLst>
            <pc:docMk/>
            <pc:sldMk cId="4016071687" sldId="264"/>
            <ac:spMk id="2" creationId="{BD7BEF87-7E4A-FB23-C082-D5D732339837}"/>
          </ac:spMkLst>
        </pc:spChg>
        <pc:spChg chg="del mod ord">
          <ac:chgData name="Maen Marashdeh" userId="S::marashdehm2@mymail.nku.edu::25b9a3c4-5519-4bcd-b418-546f6c675a40" providerId="AD" clId="Web-{B4D0D4B7-E24F-4695-910C-E8918B221B42}" dt="2022-12-03T19:22:05.568" v="42"/>
          <ac:spMkLst>
            <pc:docMk/>
            <pc:sldMk cId="4016071687" sldId="264"/>
            <ac:spMk id="3" creationId="{B38795C4-9FE7-91AB-9027-98F6EE68F509}"/>
          </ac:spMkLst>
        </pc:spChg>
        <pc:spChg chg="add mod ord">
          <ac:chgData name="Maen Marashdeh" userId="S::marashdehm2@mymail.nku.edu::25b9a3c4-5519-4bcd-b418-546f6c675a40" providerId="AD" clId="Web-{B4D0D4B7-E24F-4695-910C-E8918B221B42}" dt="2022-12-03T19:42:39.789" v="426" actId="20577"/>
          <ac:spMkLst>
            <pc:docMk/>
            <pc:sldMk cId="4016071687" sldId="264"/>
            <ac:spMk id="4" creationId="{B740C187-5FCF-83F0-FC3D-9AB8BD536245}"/>
          </ac:spMkLst>
        </pc:spChg>
        <pc:spChg chg="add del">
          <ac:chgData name="Maen Marashdeh" userId="S::marashdehm2@mymail.nku.edu::25b9a3c4-5519-4bcd-b418-546f6c675a40" providerId="AD" clId="Web-{B4D0D4B7-E24F-4695-910C-E8918B221B42}" dt="2022-12-03T19:22:21.021" v="44"/>
          <ac:spMkLst>
            <pc:docMk/>
            <pc:sldMk cId="4016071687" sldId="264"/>
            <ac:spMk id="11" creationId="{FF9B822F-893E-44C8-963C-64F50ACECBB2}"/>
          </ac:spMkLst>
        </pc:spChg>
        <pc:spChg chg="add del">
          <ac:chgData name="Maen Marashdeh" userId="S::marashdehm2@mymail.nku.edu::25b9a3c4-5519-4bcd-b418-546f6c675a40" providerId="AD" clId="Web-{B4D0D4B7-E24F-4695-910C-E8918B221B42}" dt="2022-12-03T19:22:21.021" v="44"/>
          <ac:spMkLst>
            <pc:docMk/>
            <pc:sldMk cId="4016071687" sldId="264"/>
            <ac:spMk id="13" creationId="{EBF87945-A001-489F-9D9B-7D9435F0B9CA}"/>
          </ac:spMkLst>
        </pc:spChg>
        <pc:spChg chg="add del">
          <ac:chgData name="Maen Marashdeh" userId="S::marashdehm2@mymail.nku.edu::25b9a3c4-5519-4bcd-b418-546f6c675a40" providerId="AD" clId="Web-{B4D0D4B7-E24F-4695-910C-E8918B221B42}" dt="2022-12-03T19:22:27.740" v="46"/>
          <ac:spMkLst>
            <pc:docMk/>
            <pc:sldMk cId="4016071687" sldId="264"/>
            <ac:spMk id="15" creationId="{5E39A796-BE83-48B1-B33F-35C4A32AAB57}"/>
          </ac:spMkLst>
        </pc:spChg>
        <pc:spChg chg="add del">
          <ac:chgData name="Maen Marashdeh" userId="S::marashdehm2@mymail.nku.edu::25b9a3c4-5519-4bcd-b418-546f6c675a40" providerId="AD" clId="Web-{B4D0D4B7-E24F-4695-910C-E8918B221B42}" dt="2022-12-03T19:22:27.740" v="46"/>
          <ac:spMkLst>
            <pc:docMk/>
            <pc:sldMk cId="4016071687" sldId="264"/>
            <ac:spMk id="16" creationId="{72F84B47-E267-4194-8194-831DB7B5547F}"/>
          </ac:spMkLst>
        </pc:spChg>
        <pc:spChg chg="add del">
          <ac:chgData name="Maen Marashdeh" userId="S::marashdehm2@mymail.nku.edu::25b9a3c4-5519-4bcd-b418-546f6c675a40" providerId="AD" clId="Web-{B4D0D4B7-E24F-4695-910C-E8918B221B42}" dt="2022-12-03T19:25:13.183" v="67"/>
          <ac:spMkLst>
            <pc:docMk/>
            <pc:sldMk cId="4016071687" sldId="264"/>
            <ac:spMk id="18" creationId="{2B97F24A-32CE-4C1C-A50D-3016B394DCFB}"/>
          </ac:spMkLst>
        </pc:spChg>
        <pc:spChg chg="add del">
          <ac:chgData name="Maen Marashdeh" userId="S::marashdehm2@mymail.nku.edu::25b9a3c4-5519-4bcd-b418-546f6c675a40" providerId="AD" clId="Web-{B4D0D4B7-E24F-4695-910C-E8918B221B42}" dt="2022-12-03T19:25:13.183" v="67"/>
          <ac:spMkLst>
            <pc:docMk/>
            <pc:sldMk cId="4016071687" sldId="264"/>
            <ac:spMk id="19" creationId="{CD8B4F24-440B-49E9-B85D-733523DC064B}"/>
          </ac:spMkLst>
        </pc:spChg>
        <pc:spChg chg="add del">
          <ac:chgData name="Maen Marashdeh" userId="S::marashdehm2@mymail.nku.edu::25b9a3c4-5519-4bcd-b418-546f6c675a40" providerId="AD" clId="Web-{B4D0D4B7-E24F-4695-910C-E8918B221B42}" dt="2022-12-03T19:24:52.651" v="56"/>
          <ac:spMkLst>
            <pc:docMk/>
            <pc:sldMk cId="4016071687" sldId="264"/>
            <ac:spMk id="24" creationId="{2B97F24A-32CE-4C1C-A50D-3016B394DCFB}"/>
          </ac:spMkLst>
        </pc:spChg>
        <pc:spChg chg="add del">
          <ac:chgData name="Maen Marashdeh" userId="S::marashdehm2@mymail.nku.edu::25b9a3c4-5519-4bcd-b418-546f6c675a40" providerId="AD" clId="Web-{B4D0D4B7-E24F-4695-910C-E8918B221B42}" dt="2022-12-03T19:24:52.651" v="56"/>
          <ac:spMkLst>
            <pc:docMk/>
            <pc:sldMk cId="4016071687" sldId="264"/>
            <ac:spMk id="26" creationId="{6357EC4F-235E-4222-A36F-C7878ACE37F2}"/>
          </ac:spMkLst>
        </pc:spChg>
        <pc:spChg chg="add del">
          <ac:chgData name="Maen Marashdeh" userId="S::marashdehm2@mymail.nku.edu::25b9a3c4-5519-4bcd-b418-546f6c675a40" providerId="AD" clId="Web-{B4D0D4B7-E24F-4695-910C-E8918B221B42}" dt="2022-12-03T19:24:54.917" v="58"/>
          <ac:spMkLst>
            <pc:docMk/>
            <pc:sldMk cId="4016071687" sldId="264"/>
            <ac:spMk id="28" creationId="{A8908DB7-C3A6-4FCB-9820-CEE02B398C4A}"/>
          </ac:spMkLst>
        </pc:spChg>
        <pc:spChg chg="add del">
          <ac:chgData name="Maen Marashdeh" userId="S::marashdehm2@mymail.nku.edu::25b9a3c4-5519-4bcd-b418-546f6c675a40" providerId="AD" clId="Web-{B4D0D4B7-E24F-4695-910C-E8918B221B42}" dt="2022-12-03T19:24:54.917" v="58"/>
          <ac:spMkLst>
            <pc:docMk/>
            <pc:sldMk cId="4016071687" sldId="264"/>
            <ac:spMk id="29" creationId="{535742DD-1B16-4E9D-B715-0D74B4574A68}"/>
          </ac:spMkLst>
        </pc:spChg>
        <pc:spChg chg="add del">
          <ac:chgData name="Maen Marashdeh" userId="S::marashdehm2@mymail.nku.edu::25b9a3c4-5519-4bcd-b418-546f6c675a40" providerId="AD" clId="Web-{B4D0D4B7-E24F-4695-910C-E8918B221B42}" dt="2022-12-03T19:24:57.699" v="60"/>
          <ac:spMkLst>
            <pc:docMk/>
            <pc:sldMk cId="4016071687" sldId="264"/>
            <ac:spMk id="31" creationId="{2B97F24A-32CE-4C1C-A50D-3016B394DCFB}"/>
          </ac:spMkLst>
        </pc:spChg>
        <pc:spChg chg="add del">
          <ac:chgData name="Maen Marashdeh" userId="S::marashdehm2@mymail.nku.edu::25b9a3c4-5519-4bcd-b418-546f6c675a40" providerId="AD" clId="Web-{B4D0D4B7-E24F-4695-910C-E8918B221B42}" dt="2022-12-03T19:24:57.699" v="60"/>
          <ac:spMkLst>
            <pc:docMk/>
            <pc:sldMk cId="4016071687" sldId="264"/>
            <ac:spMk id="32" creationId="{CD8B4F24-440B-49E9-B85D-733523DC064B}"/>
          </ac:spMkLst>
        </pc:spChg>
        <pc:spChg chg="add del">
          <ac:chgData name="Maen Marashdeh" userId="S::marashdehm2@mymail.nku.edu::25b9a3c4-5519-4bcd-b418-546f6c675a40" providerId="AD" clId="Web-{B4D0D4B7-E24F-4695-910C-E8918B221B42}" dt="2022-12-03T19:25:00.027" v="62"/>
          <ac:spMkLst>
            <pc:docMk/>
            <pc:sldMk cId="4016071687" sldId="264"/>
            <ac:spMk id="34" creationId="{A8908DB7-C3A6-4FCB-9820-CEE02B398C4A}"/>
          </ac:spMkLst>
        </pc:spChg>
        <pc:spChg chg="add del">
          <ac:chgData name="Maen Marashdeh" userId="S::marashdehm2@mymail.nku.edu::25b9a3c4-5519-4bcd-b418-546f6c675a40" providerId="AD" clId="Web-{B4D0D4B7-E24F-4695-910C-E8918B221B42}" dt="2022-12-03T19:25:00.027" v="62"/>
          <ac:spMkLst>
            <pc:docMk/>
            <pc:sldMk cId="4016071687" sldId="264"/>
            <ac:spMk id="35" creationId="{535742DD-1B16-4E9D-B715-0D74B4574A68}"/>
          </ac:spMkLst>
        </pc:spChg>
        <pc:spChg chg="add del">
          <ac:chgData name="Maen Marashdeh" userId="S::marashdehm2@mymail.nku.edu::25b9a3c4-5519-4bcd-b418-546f6c675a40" providerId="AD" clId="Web-{B4D0D4B7-E24F-4695-910C-E8918B221B42}" dt="2022-12-03T19:25:08.246" v="64"/>
          <ac:spMkLst>
            <pc:docMk/>
            <pc:sldMk cId="4016071687" sldId="264"/>
            <ac:spMk id="37" creationId="{2B97F24A-32CE-4C1C-A50D-3016B394DCFB}"/>
          </ac:spMkLst>
        </pc:spChg>
        <pc:spChg chg="add del">
          <ac:chgData name="Maen Marashdeh" userId="S::marashdehm2@mymail.nku.edu::25b9a3c4-5519-4bcd-b418-546f6c675a40" providerId="AD" clId="Web-{B4D0D4B7-E24F-4695-910C-E8918B221B42}" dt="2022-12-03T19:25:08.246" v="64"/>
          <ac:spMkLst>
            <pc:docMk/>
            <pc:sldMk cId="4016071687" sldId="264"/>
            <ac:spMk id="38" creationId="{6357EC4F-235E-4222-A36F-C7878ACE37F2}"/>
          </ac:spMkLst>
        </pc:spChg>
        <pc:spChg chg="add del">
          <ac:chgData name="Maen Marashdeh" userId="S::marashdehm2@mymail.nku.edu::25b9a3c4-5519-4bcd-b418-546f6c675a40" providerId="AD" clId="Web-{B4D0D4B7-E24F-4695-910C-E8918B221B42}" dt="2022-12-03T19:25:13.183" v="66"/>
          <ac:spMkLst>
            <pc:docMk/>
            <pc:sldMk cId="4016071687" sldId="264"/>
            <ac:spMk id="40" creationId="{743AA782-23D1-4521-8CAD-47662984AA08}"/>
          </ac:spMkLst>
        </pc:spChg>
        <pc:spChg chg="add del">
          <ac:chgData name="Maen Marashdeh" userId="S::marashdehm2@mymail.nku.edu::25b9a3c4-5519-4bcd-b418-546f6c675a40" providerId="AD" clId="Web-{B4D0D4B7-E24F-4695-910C-E8918B221B42}" dt="2022-12-03T19:25:13.183" v="66"/>
          <ac:spMkLst>
            <pc:docMk/>
            <pc:sldMk cId="4016071687" sldId="264"/>
            <ac:spMk id="41" creationId="{71877DBC-BB60-40F0-AC93-2ACDBAAE60CE}"/>
          </ac:spMkLst>
        </pc:spChg>
        <pc:spChg chg="add">
          <ac:chgData name="Maen Marashdeh" userId="S::marashdehm2@mymail.nku.edu::25b9a3c4-5519-4bcd-b418-546f6c675a40" providerId="AD" clId="Web-{B4D0D4B7-E24F-4695-910C-E8918B221B42}" dt="2022-12-03T19:25:13.183" v="67"/>
          <ac:spMkLst>
            <pc:docMk/>
            <pc:sldMk cId="4016071687" sldId="264"/>
            <ac:spMk id="43" creationId="{2B97F24A-32CE-4C1C-A50D-3016B394DCFB}"/>
          </ac:spMkLst>
        </pc:spChg>
        <pc:spChg chg="add">
          <ac:chgData name="Maen Marashdeh" userId="S::marashdehm2@mymail.nku.edu::25b9a3c4-5519-4bcd-b418-546f6c675a40" providerId="AD" clId="Web-{B4D0D4B7-E24F-4695-910C-E8918B221B42}" dt="2022-12-03T19:25:13.183" v="67"/>
          <ac:spMkLst>
            <pc:docMk/>
            <pc:sldMk cId="4016071687" sldId="264"/>
            <ac:spMk id="44" creationId="{CD8B4F24-440B-49E9-B85D-733523DC064B}"/>
          </ac:spMkLst>
        </pc:spChg>
        <pc:picChg chg="add del mod">
          <ac:chgData name="Maen Marashdeh" userId="S::marashdehm2@mymail.nku.edu::25b9a3c4-5519-4bcd-b418-546f6c675a40" providerId="AD" clId="Web-{B4D0D4B7-E24F-4695-910C-E8918B221B42}" dt="2022-12-03T19:21:53.349" v="36"/>
          <ac:picMkLst>
            <pc:docMk/>
            <pc:sldMk cId="4016071687" sldId="264"/>
            <ac:picMk id="5" creationId="{409F9F55-E1BD-B7DF-7DA7-067E467518FE}"/>
          </ac:picMkLst>
        </pc:picChg>
        <pc:picChg chg="add mod ord modCrop">
          <ac:chgData name="Maen Marashdeh" userId="S::marashdehm2@mymail.nku.edu::25b9a3c4-5519-4bcd-b418-546f6c675a40" providerId="AD" clId="Web-{B4D0D4B7-E24F-4695-910C-E8918B221B42}" dt="2022-12-03T19:32:09.166" v="156" actId="14100"/>
          <ac:picMkLst>
            <pc:docMk/>
            <pc:sldMk cId="4016071687" sldId="264"/>
            <ac:picMk id="6" creationId="{64E097EC-29ED-63FF-C268-6E543ACFD2C9}"/>
          </ac:picMkLst>
        </pc:picChg>
      </pc:sldChg>
    </pc:docChg>
  </pc:docChgLst>
  <pc:docChgLst>
    <pc:chgData name="Trang Do" userId="4e565cde-9535-4c8d-a2d8-17352122b47d" providerId="ADAL" clId="{0FB41BB1-9BBD-4CDC-A128-925A0D6B4EF5}"/>
    <pc:docChg chg="custSel addSld modSld">
      <pc:chgData name="Trang Do" userId="4e565cde-9535-4c8d-a2d8-17352122b47d" providerId="ADAL" clId="{0FB41BB1-9BBD-4CDC-A128-925A0D6B4EF5}" dt="2022-12-01T16:35:16.331" v="303" actId="20577"/>
      <pc:docMkLst>
        <pc:docMk/>
      </pc:docMkLst>
      <pc:sldChg chg="addSp delSp modSp">
        <pc:chgData name="Trang Do" userId="4e565cde-9535-4c8d-a2d8-17352122b47d" providerId="ADAL" clId="{0FB41BB1-9BBD-4CDC-A128-925A0D6B4EF5}" dt="2022-12-01T16:35:16.331" v="303" actId="20577"/>
        <pc:sldMkLst>
          <pc:docMk/>
          <pc:sldMk cId="3985499635" sldId="259"/>
        </pc:sldMkLst>
        <pc:spChg chg="mod">
          <ac:chgData name="Trang Do" userId="4e565cde-9535-4c8d-a2d8-17352122b47d" providerId="ADAL" clId="{0FB41BB1-9BBD-4CDC-A128-925A0D6B4EF5}" dt="2022-12-01T16:11:15.223" v="27" actId="14100"/>
          <ac:spMkLst>
            <pc:docMk/>
            <pc:sldMk cId="3985499635" sldId="259"/>
            <ac:spMk id="2" creationId="{D5D0B934-0848-7C99-88FB-646A52478C3D}"/>
          </ac:spMkLst>
        </pc:spChg>
        <pc:spChg chg="del">
          <ac:chgData name="Trang Do" userId="4e565cde-9535-4c8d-a2d8-17352122b47d" providerId="ADAL" clId="{0FB41BB1-9BBD-4CDC-A128-925A0D6B4EF5}" dt="2022-12-01T16:09:50.873" v="0"/>
          <ac:spMkLst>
            <pc:docMk/>
            <pc:sldMk cId="3985499635" sldId="259"/>
            <ac:spMk id="3" creationId="{74A6AF78-D22B-0098-9536-110516EE0AB0}"/>
          </ac:spMkLst>
        </pc:spChg>
        <pc:spChg chg="add mod">
          <ac:chgData name="Trang Do" userId="4e565cde-9535-4c8d-a2d8-17352122b47d" providerId="ADAL" clId="{0FB41BB1-9BBD-4CDC-A128-925A0D6B4EF5}" dt="2022-12-01T16:35:16.331" v="303" actId="20577"/>
          <ac:spMkLst>
            <pc:docMk/>
            <pc:sldMk cId="3985499635" sldId="259"/>
            <ac:spMk id="5" creationId="{DEC4E604-0BB1-4D71-8D26-95FF7DF9341D}"/>
          </ac:spMkLst>
        </pc:spChg>
        <pc:picChg chg="add del mod">
          <ac:chgData name="Trang Do" userId="4e565cde-9535-4c8d-a2d8-17352122b47d" providerId="ADAL" clId="{0FB41BB1-9BBD-4CDC-A128-925A0D6B4EF5}" dt="2022-12-01T16:11:43.120" v="32"/>
          <ac:picMkLst>
            <pc:docMk/>
            <pc:sldMk cId="3985499635" sldId="259"/>
            <ac:picMk id="4" creationId="{CDE95621-EFD9-48BF-938E-C4F026EC578F}"/>
          </ac:picMkLst>
        </pc:picChg>
        <pc:picChg chg="add mod">
          <ac:chgData name="Trang Do" userId="4e565cde-9535-4c8d-a2d8-17352122b47d" providerId="ADAL" clId="{0FB41BB1-9BBD-4CDC-A128-925A0D6B4EF5}" dt="2022-12-01T16:13:53.956" v="85" actId="1076"/>
          <ac:picMkLst>
            <pc:docMk/>
            <pc:sldMk cId="3985499635" sldId="259"/>
            <ac:picMk id="1026" creationId="{5D280991-F826-4A28-A441-991A25AD2C78}"/>
          </ac:picMkLst>
        </pc:picChg>
      </pc:sldChg>
      <pc:sldChg chg="addSp delSp modSp add">
        <pc:chgData name="Trang Do" userId="4e565cde-9535-4c8d-a2d8-17352122b47d" providerId="ADAL" clId="{0FB41BB1-9BBD-4CDC-A128-925A0D6B4EF5}" dt="2022-12-01T16:27:10.149" v="86" actId="12"/>
        <pc:sldMkLst>
          <pc:docMk/>
          <pc:sldMk cId="3804270456" sldId="260"/>
        </pc:sldMkLst>
        <pc:spChg chg="add del mod">
          <ac:chgData name="Trang Do" userId="4e565cde-9535-4c8d-a2d8-17352122b47d" providerId="ADAL" clId="{0FB41BB1-9BBD-4CDC-A128-925A0D6B4EF5}" dt="2022-12-01T16:12:30.287" v="75"/>
          <ac:spMkLst>
            <pc:docMk/>
            <pc:sldMk cId="3804270456" sldId="260"/>
            <ac:spMk id="5" creationId="{4374D0EA-8C18-4E26-8B09-11C5CEDE2605}"/>
          </ac:spMkLst>
        </pc:spChg>
        <pc:spChg chg="add mod">
          <ac:chgData name="Trang Do" userId="4e565cde-9535-4c8d-a2d8-17352122b47d" providerId="ADAL" clId="{0FB41BB1-9BBD-4CDC-A128-925A0D6B4EF5}" dt="2022-12-01T16:27:10.149" v="86" actId="12"/>
          <ac:spMkLst>
            <pc:docMk/>
            <pc:sldMk cId="3804270456" sldId="260"/>
            <ac:spMk id="7" creationId="{1D0EFCF9-10F0-4F1D-AD80-53698EAB1239}"/>
          </ac:spMkLst>
        </pc:spChg>
        <pc:picChg chg="mod">
          <ac:chgData name="Trang Do" userId="4e565cde-9535-4c8d-a2d8-17352122b47d" providerId="ADAL" clId="{0FB41BB1-9BBD-4CDC-A128-925A0D6B4EF5}" dt="2022-12-01T16:12:38.785" v="77" actId="1076"/>
          <ac:picMkLst>
            <pc:docMk/>
            <pc:sldMk cId="3804270456" sldId="260"/>
            <ac:picMk id="4" creationId="{CDE95621-EFD9-48BF-938E-C4F026EC578F}"/>
          </ac:picMkLst>
        </pc:picChg>
        <pc:picChg chg="del">
          <ac:chgData name="Trang Do" userId="4e565cde-9535-4c8d-a2d8-17352122b47d" providerId="ADAL" clId="{0FB41BB1-9BBD-4CDC-A128-925A0D6B4EF5}" dt="2022-12-01T16:12:27.624" v="74" actId="478"/>
          <ac:picMkLst>
            <pc:docMk/>
            <pc:sldMk cId="3804270456" sldId="260"/>
            <ac:picMk id="1026" creationId="{5D280991-F826-4A28-A441-991A25AD2C78}"/>
          </ac:picMkLst>
        </pc:picChg>
      </pc:sldChg>
      <pc:sldChg chg="add">
        <pc:chgData name="Trang Do" userId="4e565cde-9535-4c8d-a2d8-17352122b47d" providerId="ADAL" clId="{0FB41BB1-9BBD-4CDC-A128-925A0D6B4EF5}" dt="2022-12-01T16:13:08.563" v="78"/>
        <pc:sldMkLst>
          <pc:docMk/>
          <pc:sldMk cId="1524914896" sldId="261"/>
        </pc:sldMkLst>
      </pc:sldChg>
    </pc:docChg>
  </pc:docChgLst>
  <pc:docChgLst>
    <pc:chgData name="Ethan Ennis" userId="S::ennise1@mymail.nku.edu::2ab185e6-4a59-4bdf-908c-72c46800aec3" providerId="AD" clId="Web-{8220F5D0-EDD7-41FB-AF4E-CC8E889E7F5F}"/>
    <pc:docChg chg="addSld modSld sldOrd">
      <pc:chgData name="Ethan Ennis" userId="S::ennise1@mymail.nku.edu::2ab185e6-4a59-4bdf-908c-72c46800aec3" providerId="AD" clId="Web-{8220F5D0-EDD7-41FB-AF4E-CC8E889E7F5F}" dt="2022-12-06T01:58:50.107" v="139" actId="20577"/>
      <pc:docMkLst>
        <pc:docMk/>
      </pc:docMkLst>
      <pc:sldChg chg="addSp modSp add ord replId">
        <pc:chgData name="Ethan Ennis" userId="S::ennise1@mymail.nku.edu::2ab185e6-4a59-4bdf-908c-72c46800aec3" providerId="AD" clId="Web-{8220F5D0-EDD7-41FB-AF4E-CC8E889E7F5F}" dt="2022-12-06T01:58:50.107" v="139" actId="20577"/>
        <pc:sldMkLst>
          <pc:docMk/>
          <pc:sldMk cId="3532608609" sldId="267"/>
        </pc:sldMkLst>
        <pc:spChg chg="mod">
          <ac:chgData name="Ethan Ennis" userId="S::ennise1@mymail.nku.edu::2ab185e6-4a59-4bdf-908c-72c46800aec3" providerId="AD" clId="Web-{8220F5D0-EDD7-41FB-AF4E-CC8E889E7F5F}" dt="2022-12-06T01:43:21.731" v="5" actId="20577"/>
          <ac:spMkLst>
            <pc:docMk/>
            <pc:sldMk cId="3532608609" sldId="267"/>
            <ac:spMk id="2" creationId="{A0648AD6-F2DD-0EDD-9AE6-02C971F5AE24}"/>
          </ac:spMkLst>
        </pc:spChg>
        <pc:spChg chg="mod">
          <ac:chgData name="Ethan Ennis" userId="S::ennise1@mymail.nku.edu::2ab185e6-4a59-4bdf-908c-72c46800aec3" providerId="AD" clId="Web-{8220F5D0-EDD7-41FB-AF4E-CC8E889E7F5F}" dt="2022-12-06T01:58:50.107" v="139" actId="20577"/>
          <ac:spMkLst>
            <pc:docMk/>
            <pc:sldMk cId="3532608609" sldId="267"/>
            <ac:spMk id="3" creationId="{04CBF808-1CF6-5873-A7B4-1C040F4E92E4}"/>
          </ac:spMkLst>
        </pc:spChg>
        <pc:spChg chg="add mod">
          <ac:chgData name="Ethan Ennis" userId="S::ennise1@mymail.nku.edu::2ab185e6-4a59-4bdf-908c-72c46800aec3" providerId="AD" clId="Web-{8220F5D0-EDD7-41FB-AF4E-CC8E889E7F5F}" dt="2022-12-06T01:50:32.418" v="88"/>
          <ac:spMkLst>
            <pc:docMk/>
            <pc:sldMk cId="3532608609" sldId="267"/>
            <ac:spMk id="5" creationId="{391DE9DA-8CC4-EF01-1C18-143840F5E064}"/>
          </ac:spMkLst>
        </pc:spChg>
        <pc:picChg chg="add mod">
          <ac:chgData name="Ethan Ennis" userId="S::ennise1@mymail.nku.edu::2ab185e6-4a59-4bdf-908c-72c46800aec3" providerId="AD" clId="Web-{8220F5D0-EDD7-41FB-AF4E-CC8E889E7F5F}" dt="2022-12-06T01:50:54.544" v="92" actId="1076"/>
          <ac:picMkLst>
            <pc:docMk/>
            <pc:sldMk cId="3532608609" sldId="267"/>
            <ac:picMk id="4" creationId="{419FCC8D-BA32-C675-4197-983D2C025972}"/>
          </ac:picMkLst>
        </pc:picChg>
      </pc:sldChg>
    </pc:docChg>
  </pc:docChgLst>
  <pc:docChgLst>
    <pc:chgData name="Trang Do" userId="S::dot2@mymail.nku.edu::4e565cde-9535-4c8d-a2d8-17352122b47d" providerId="AD" clId="Web-{E00D94BF-6AA9-44D8-A365-C440FCC6A097}"/>
    <pc:docChg chg="modSld">
      <pc:chgData name="Trang Do" userId="S::dot2@mymail.nku.edu::4e565cde-9535-4c8d-a2d8-17352122b47d" providerId="AD" clId="Web-{E00D94BF-6AA9-44D8-A365-C440FCC6A097}" dt="2022-12-01T15:32:41.946" v="42" actId="20577"/>
      <pc:docMkLst>
        <pc:docMk/>
      </pc:docMkLst>
      <pc:sldChg chg="modSp">
        <pc:chgData name="Trang Do" userId="S::dot2@mymail.nku.edu::4e565cde-9535-4c8d-a2d8-17352122b47d" providerId="AD" clId="Web-{E00D94BF-6AA9-44D8-A365-C440FCC6A097}" dt="2022-12-01T15:32:41.946" v="42" actId="20577"/>
        <pc:sldMkLst>
          <pc:docMk/>
          <pc:sldMk cId="4212861580" sldId="256"/>
        </pc:sldMkLst>
        <pc:spChg chg="mod">
          <ac:chgData name="Trang Do" userId="S::dot2@mymail.nku.edu::4e565cde-9535-4c8d-a2d8-17352122b47d" providerId="AD" clId="Web-{E00D94BF-6AA9-44D8-A365-C440FCC6A097}" dt="2022-12-01T15:32:41.946" v="42" actId="20577"/>
          <ac:spMkLst>
            <pc:docMk/>
            <pc:sldMk cId="4212861580" sldId="256"/>
            <ac:spMk id="3" creationId="{893A3D4F-D4CE-48C7-9E5D-25A234B3EC82}"/>
          </ac:spMkLst>
        </pc:spChg>
      </pc:sldChg>
    </pc:docChg>
  </pc:docChgLst>
  <pc:docChgLst>
    <pc:chgData name="Trang Do" userId="4e565cde-9535-4c8d-a2d8-17352122b47d" providerId="ADAL" clId="{F18F3C7C-4562-4A3C-AEDB-2EE031C729F8}"/>
    <pc:docChg chg="undo redo custSel addSld delSld modSld">
      <pc:chgData name="Trang Do" userId="4e565cde-9535-4c8d-a2d8-17352122b47d" providerId="ADAL" clId="{F18F3C7C-4562-4A3C-AEDB-2EE031C729F8}" dt="2022-12-05T00:43:56.075" v="2958" actId="14"/>
      <pc:docMkLst>
        <pc:docMk/>
      </pc:docMkLst>
      <pc:sldChg chg="addSp delSp modSp mod">
        <pc:chgData name="Trang Do" userId="4e565cde-9535-4c8d-a2d8-17352122b47d" providerId="ADAL" clId="{F18F3C7C-4562-4A3C-AEDB-2EE031C729F8}" dt="2022-12-05T00:12:49.039" v="2509" actId="20577"/>
        <pc:sldMkLst>
          <pc:docMk/>
          <pc:sldMk cId="4212861580" sldId="256"/>
        </pc:sldMkLst>
        <pc:spChg chg="mod ord">
          <ac:chgData name="Trang Do" userId="4e565cde-9535-4c8d-a2d8-17352122b47d" providerId="ADAL" clId="{F18F3C7C-4562-4A3C-AEDB-2EE031C729F8}" dt="2022-12-05T00:12:49.039" v="2509" actId="20577"/>
          <ac:spMkLst>
            <pc:docMk/>
            <pc:sldMk cId="4212861580" sldId="256"/>
            <ac:spMk id="2" creationId="{E3954BE6-02D2-4AF7-9228-9994E525C880}"/>
          </ac:spMkLst>
        </pc:spChg>
        <pc:spChg chg="mod ord">
          <ac:chgData name="Trang Do" userId="4e565cde-9535-4c8d-a2d8-17352122b47d" providerId="ADAL" clId="{F18F3C7C-4562-4A3C-AEDB-2EE031C729F8}" dt="2022-12-05T00:12:46.938" v="2506" actId="26606"/>
          <ac:spMkLst>
            <pc:docMk/>
            <pc:sldMk cId="4212861580" sldId="256"/>
            <ac:spMk id="3" creationId="{893A3D4F-D4CE-48C7-9E5D-25A234B3EC82}"/>
          </ac:spMkLst>
        </pc:spChg>
        <pc:spChg chg="add del">
          <ac:chgData name="Trang Do" userId="4e565cde-9535-4c8d-a2d8-17352122b47d" providerId="ADAL" clId="{F18F3C7C-4562-4A3C-AEDB-2EE031C729F8}" dt="2022-12-05T00:12:46.938" v="2506" actId="26606"/>
          <ac:spMkLst>
            <pc:docMk/>
            <pc:sldMk cId="4212861580" sldId="256"/>
            <ac:spMk id="9" creationId="{798FE0E0-D95D-46EF-A375-475D4DB0ED45}"/>
          </ac:spMkLst>
        </pc:spChg>
        <pc:spChg chg="add del">
          <ac:chgData name="Trang Do" userId="4e565cde-9535-4c8d-a2d8-17352122b47d" providerId="ADAL" clId="{F18F3C7C-4562-4A3C-AEDB-2EE031C729F8}" dt="2022-12-05T00:12:46.938" v="2506" actId="26606"/>
          <ac:spMkLst>
            <pc:docMk/>
            <pc:sldMk cId="4212861580" sldId="256"/>
            <ac:spMk id="11" creationId="{2D82A42F-AEBE-4065-9792-036A904D8564}"/>
          </ac:spMkLst>
        </pc:spChg>
        <pc:spChg chg="add del">
          <ac:chgData name="Trang Do" userId="4e565cde-9535-4c8d-a2d8-17352122b47d" providerId="ADAL" clId="{F18F3C7C-4562-4A3C-AEDB-2EE031C729F8}" dt="2022-12-05T00:11:51.001" v="2493" actId="26606"/>
          <ac:spMkLst>
            <pc:docMk/>
            <pc:sldMk cId="4212861580" sldId="256"/>
            <ac:spMk id="13" creationId="{E91DC736-0EF8-4F87-9146-EBF1D2EE4D3D}"/>
          </ac:spMkLst>
        </pc:spChg>
        <pc:spChg chg="add del">
          <ac:chgData name="Trang Do" userId="4e565cde-9535-4c8d-a2d8-17352122b47d" providerId="ADAL" clId="{F18F3C7C-4562-4A3C-AEDB-2EE031C729F8}" dt="2022-12-05T00:11:51.001" v="2493" actId="26606"/>
          <ac:spMkLst>
            <pc:docMk/>
            <pc:sldMk cId="4212861580" sldId="256"/>
            <ac:spMk id="14" creationId="{097CD68E-23E3-4007-8847-CD0944C4F7BE}"/>
          </ac:spMkLst>
        </pc:spChg>
        <pc:spChg chg="add del">
          <ac:chgData name="Trang Do" userId="4e565cde-9535-4c8d-a2d8-17352122b47d" providerId="ADAL" clId="{F18F3C7C-4562-4A3C-AEDB-2EE031C729F8}" dt="2022-12-05T00:12:43.174" v="2504" actId="26606"/>
          <ac:spMkLst>
            <pc:docMk/>
            <pc:sldMk cId="4212861580" sldId="256"/>
            <ac:spMk id="15" creationId="{46187E64-7A77-4D13-A5F4-9AEC282BBB9E}"/>
          </ac:spMkLst>
        </pc:spChg>
        <pc:spChg chg="add del">
          <ac:chgData name="Trang Do" userId="4e565cde-9535-4c8d-a2d8-17352122b47d" providerId="ADAL" clId="{F18F3C7C-4562-4A3C-AEDB-2EE031C729F8}" dt="2022-12-05T00:11:29.993" v="2485" actId="26606"/>
          <ac:spMkLst>
            <pc:docMk/>
            <pc:sldMk cId="4212861580" sldId="256"/>
            <ac:spMk id="16" creationId="{8A94871E-96FC-4ADE-815B-41A636E34F1A}"/>
          </ac:spMkLst>
        </pc:spChg>
        <pc:spChg chg="add del">
          <ac:chgData name="Trang Do" userId="4e565cde-9535-4c8d-a2d8-17352122b47d" providerId="ADAL" clId="{F18F3C7C-4562-4A3C-AEDB-2EE031C729F8}" dt="2022-12-05T00:12:43.174" v="2504" actId="26606"/>
          <ac:spMkLst>
            <pc:docMk/>
            <pc:sldMk cId="4212861580" sldId="256"/>
            <ac:spMk id="17" creationId="{E2B33195-5BCA-4BB7-A82D-6739522687DD}"/>
          </ac:spMkLst>
        </pc:spChg>
        <pc:spChg chg="add del">
          <ac:chgData name="Trang Do" userId="4e565cde-9535-4c8d-a2d8-17352122b47d" providerId="ADAL" clId="{F18F3C7C-4562-4A3C-AEDB-2EE031C729F8}" dt="2022-12-05T00:11:29.993" v="2485" actId="26606"/>
          <ac:spMkLst>
            <pc:docMk/>
            <pc:sldMk cId="4212861580" sldId="256"/>
            <ac:spMk id="18" creationId="{3FCFB1DE-0B7E-48CC-BA90-B2AB0889F9D6}"/>
          </ac:spMkLst>
        </pc:spChg>
        <pc:spChg chg="add del">
          <ac:chgData name="Trang Do" userId="4e565cde-9535-4c8d-a2d8-17352122b47d" providerId="ADAL" clId="{F18F3C7C-4562-4A3C-AEDB-2EE031C729F8}" dt="2022-12-05T00:12:43.174" v="2504" actId="26606"/>
          <ac:spMkLst>
            <pc:docMk/>
            <pc:sldMk cId="4212861580" sldId="256"/>
            <ac:spMk id="19" creationId="{CF8AD9F3-9AF6-494F-83A3-2F677563935C}"/>
          </ac:spMkLst>
        </pc:spChg>
        <pc:spChg chg="add del">
          <ac:chgData name="Trang Do" userId="4e565cde-9535-4c8d-a2d8-17352122b47d" providerId="ADAL" clId="{F18F3C7C-4562-4A3C-AEDB-2EE031C729F8}" dt="2022-12-05T00:11:51.001" v="2493" actId="26606"/>
          <ac:spMkLst>
            <pc:docMk/>
            <pc:sldMk cId="4212861580" sldId="256"/>
            <ac:spMk id="20" creationId="{AF2F604E-43BE-4DC3-B983-E071523364F8}"/>
          </ac:spMkLst>
        </pc:spChg>
        <pc:spChg chg="add del">
          <ac:chgData name="Trang Do" userId="4e565cde-9535-4c8d-a2d8-17352122b47d" providerId="ADAL" clId="{F18F3C7C-4562-4A3C-AEDB-2EE031C729F8}" dt="2022-12-05T00:12:43.174" v="2504" actId="26606"/>
          <ac:spMkLst>
            <pc:docMk/>
            <pc:sldMk cId="4212861580" sldId="256"/>
            <ac:spMk id="21" creationId="{0DA5DB8B-7E5C-4ABC-8069-A9A8806F3976}"/>
          </ac:spMkLst>
        </pc:spChg>
        <pc:spChg chg="add del">
          <ac:chgData name="Trang Do" userId="4e565cde-9535-4c8d-a2d8-17352122b47d" providerId="ADAL" clId="{F18F3C7C-4562-4A3C-AEDB-2EE031C729F8}" dt="2022-12-05T00:11:51.001" v="2493" actId="26606"/>
          <ac:spMkLst>
            <pc:docMk/>
            <pc:sldMk cId="4212861580" sldId="256"/>
            <ac:spMk id="22" creationId="{08C9B587-E65E-4B52-B37C-ABEBB6E87928}"/>
          </ac:spMkLst>
        </pc:spChg>
        <pc:spChg chg="add del">
          <ac:chgData name="Trang Do" userId="4e565cde-9535-4c8d-a2d8-17352122b47d" providerId="ADAL" clId="{F18F3C7C-4562-4A3C-AEDB-2EE031C729F8}" dt="2022-12-05T00:12:46.938" v="2506" actId="26606"/>
          <ac:spMkLst>
            <pc:docMk/>
            <pc:sldMk cId="4212861580" sldId="256"/>
            <ac:spMk id="23" creationId="{9B7AD9F6-8CE7-4299-8FC6-328F4DCD3FF9}"/>
          </ac:spMkLst>
        </pc:spChg>
        <pc:spChg chg="add del">
          <ac:chgData name="Trang Do" userId="4e565cde-9535-4c8d-a2d8-17352122b47d" providerId="ADAL" clId="{F18F3C7C-4562-4A3C-AEDB-2EE031C729F8}" dt="2022-12-05T00:11:51.719" v="2495" actId="26606"/>
          <ac:spMkLst>
            <pc:docMk/>
            <pc:sldMk cId="4212861580" sldId="256"/>
            <ac:spMk id="24" creationId="{5EB73228-F09B-409F-9EC1-7E853C4F5B43}"/>
          </ac:spMkLst>
        </pc:spChg>
        <pc:spChg chg="add del">
          <ac:chgData name="Trang Do" userId="4e565cde-9535-4c8d-a2d8-17352122b47d" providerId="ADAL" clId="{F18F3C7C-4562-4A3C-AEDB-2EE031C729F8}" dt="2022-12-05T00:11:51.719" v="2495" actId="26606"/>
          <ac:spMkLst>
            <pc:docMk/>
            <pc:sldMk cId="4212861580" sldId="256"/>
            <ac:spMk id="25" creationId="{3150A4AE-7BE7-480D-BD8C-3951E6479910}"/>
          </ac:spMkLst>
        </pc:spChg>
        <pc:spChg chg="add del">
          <ac:chgData name="Trang Do" userId="4e565cde-9535-4c8d-a2d8-17352122b47d" providerId="ADAL" clId="{F18F3C7C-4562-4A3C-AEDB-2EE031C729F8}" dt="2022-12-05T00:12:09.476" v="2499" actId="26606"/>
          <ac:spMkLst>
            <pc:docMk/>
            <pc:sldMk cId="4212861580" sldId="256"/>
            <ac:spMk id="26" creationId="{D2929CB1-0E3C-4B2D-ADC5-0154FB33BA44}"/>
          </ac:spMkLst>
        </pc:spChg>
        <pc:spChg chg="add del">
          <ac:chgData name="Trang Do" userId="4e565cde-9535-4c8d-a2d8-17352122b47d" providerId="ADAL" clId="{F18F3C7C-4562-4A3C-AEDB-2EE031C729F8}" dt="2022-12-05T00:11:57.526" v="2497" actId="26606"/>
          <ac:spMkLst>
            <pc:docMk/>
            <pc:sldMk cId="4212861580" sldId="256"/>
            <ac:spMk id="27" creationId="{7D9D36D6-2AC5-46A1-A849-4C82D5264A3A}"/>
          </ac:spMkLst>
        </pc:spChg>
        <pc:spChg chg="add del">
          <ac:chgData name="Trang Do" userId="4e565cde-9535-4c8d-a2d8-17352122b47d" providerId="ADAL" clId="{F18F3C7C-4562-4A3C-AEDB-2EE031C729F8}" dt="2022-12-05T00:12:09.476" v="2499" actId="26606"/>
          <ac:spMkLst>
            <pc:docMk/>
            <pc:sldMk cId="4212861580" sldId="256"/>
            <ac:spMk id="28" creationId="{5F2F0C84-BE8C-4DC2-A6D3-30349A801D5C}"/>
          </ac:spMkLst>
        </pc:spChg>
        <pc:spChg chg="add del">
          <ac:chgData name="Trang Do" userId="4e565cde-9535-4c8d-a2d8-17352122b47d" providerId="ADAL" clId="{F18F3C7C-4562-4A3C-AEDB-2EE031C729F8}" dt="2022-12-05T00:12:09.476" v="2499" actId="26606"/>
          <ac:spMkLst>
            <pc:docMk/>
            <pc:sldMk cId="4212861580" sldId="256"/>
            <ac:spMk id="29" creationId="{362D44EE-C852-4460-B8B5-C4F2BC20510C}"/>
          </ac:spMkLst>
        </pc:spChg>
        <pc:spChg chg="add del">
          <ac:chgData name="Trang Do" userId="4e565cde-9535-4c8d-a2d8-17352122b47d" providerId="ADAL" clId="{F18F3C7C-4562-4A3C-AEDB-2EE031C729F8}" dt="2022-12-05T00:12:09.476" v="2499" actId="26606"/>
          <ac:spMkLst>
            <pc:docMk/>
            <pc:sldMk cId="4212861580" sldId="256"/>
            <ac:spMk id="30" creationId="{658970D8-8D1D-4B5C-894B-E871CC86543D}"/>
          </ac:spMkLst>
        </pc:spChg>
        <pc:spChg chg="add del">
          <ac:chgData name="Trang Do" userId="4e565cde-9535-4c8d-a2d8-17352122b47d" providerId="ADAL" clId="{F18F3C7C-4562-4A3C-AEDB-2EE031C729F8}" dt="2022-12-05T00:12:09.476" v="2499" actId="26606"/>
          <ac:spMkLst>
            <pc:docMk/>
            <pc:sldMk cId="4212861580" sldId="256"/>
            <ac:spMk id="31" creationId="{F227E5B6-9132-43CA-B503-37A18562ADF2}"/>
          </ac:spMkLst>
        </pc:spChg>
        <pc:spChg chg="add del">
          <ac:chgData name="Trang Do" userId="4e565cde-9535-4c8d-a2d8-17352122b47d" providerId="ADAL" clId="{F18F3C7C-4562-4A3C-AEDB-2EE031C729F8}" dt="2022-12-05T00:12:09.476" v="2499" actId="26606"/>
          <ac:spMkLst>
            <pc:docMk/>
            <pc:sldMk cId="4212861580" sldId="256"/>
            <ac:spMk id="32" creationId="{03C2051E-A88D-48E5-BACF-AAED17892722}"/>
          </ac:spMkLst>
        </pc:spChg>
        <pc:spChg chg="add del">
          <ac:chgData name="Trang Do" userId="4e565cde-9535-4c8d-a2d8-17352122b47d" providerId="ADAL" clId="{F18F3C7C-4562-4A3C-AEDB-2EE031C729F8}" dt="2022-12-05T00:12:09.476" v="2499" actId="26606"/>
          <ac:spMkLst>
            <pc:docMk/>
            <pc:sldMk cId="4212861580" sldId="256"/>
            <ac:spMk id="33" creationId="{7821A508-2985-4905-874A-527429BAABFA}"/>
          </ac:spMkLst>
        </pc:spChg>
        <pc:spChg chg="add del">
          <ac:chgData name="Trang Do" userId="4e565cde-9535-4c8d-a2d8-17352122b47d" providerId="ADAL" clId="{F18F3C7C-4562-4A3C-AEDB-2EE031C729F8}" dt="2022-12-05T00:12:46.938" v="2506" actId="26606"/>
          <ac:spMkLst>
            <pc:docMk/>
            <pc:sldMk cId="4212861580" sldId="256"/>
            <ac:spMk id="34" creationId="{F49775AF-8896-43EE-92C6-83497D6DC56F}"/>
          </ac:spMkLst>
        </pc:spChg>
        <pc:picChg chg="mod ord">
          <ac:chgData name="Trang Do" userId="4e565cde-9535-4c8d-a2d8-17352122b47d" providerId="ADAL" clId="{F18F3C7C-4562-4A3C-AEDB-2EE031C729F8}" dt="2022-12-05T00:12:46.938" v="2506" actId="26606"/>
          <ac:picMkLst>
            <pc:docMk/>
            <pc:sldMk cId="4212861580" sldId="256"/>
            <ac:picMk id="5" creationId="{DC4BCD42-AE76-E7BA-C670-6AC16A8A902D}"/>
          </ac:picMkLst>
        </pc:picChg>
      </pc:sldChg>
      <pc:sldChg chg="modSp mod">
        <pc:chgData name="Trang Do" userId="4e565cde-9535-4c8d-a2d8-17352122b47d" providerId="ADAL" clId="{F18F3C7C-4562-4A3C-AEDB-2EE031C729F8}" dt="2022-12-05T00:21:29.954" v="2661" actId="27636"/>
        <pc:sldMkLst>
          <pc:docMk/>
          <pc:sldMk cId="3123061797" sldId="257"/>
        </pc:sldMkLst>
        <pc:spChg chg="mod">
          <ac:chgData name="Trang Do" userId="4e565cde-9535-4c8d-a2d8-17352122b47d" providerId="ADAL" clId="{F18F3C7C-4562-4A3C-AEDB-2EE031C729F8}" dt="2022-12-05T00:20:45.824" v="2640" actId="14100"/>
          <ac:spMkLst>
            <pc:docMk/>
            <pc:sldMk cId="3123061797" sldId="257"/>
            <ac:spMk id="2" creationId="{AF8F2FBB-C0EF-042E-AA2E-45995E90E84D}"/>
          </ac:spMkLst>
        </pc:spChg>
        <pc:spChg chg="mod">
          <ac:chgData name="Trang Do" userId="4e565cde-9535-4c8d-a2d8-17352122b47d" providerId="ADAL" clId="{F18F3C7C-4562-4A3C-AEDB-2EE031C729F8}" dt="2022-12-05T00:21:29.954" v="2661" actId="27636"/>
          <ac:spMkLst>
            <pc:docMk/>
            <pc:sldMk cId="3123061797" sldId="257"/>
            <ac:spMk id="3" creationId="{BB6BF60E-4F83-A7E9-F534-6806588112D0}"/>
          </ac:spMkLst>
        </pc:spChg>
        <pc:picChg chg="mod">
          <ac:chgData name="Trang Do" userId="4e565cde-9535-4c8d-a2d8-17352122b47d" providerId="ADAL" clId="{F18F3C7C-4562-4A3C-AEDB-2EE031C729F8}" dt="2022-12-05T00:13:09.853" v="2510" actId="1076"/>
          <ac:picMkLst>
            <pc:docMk/>
            <pc:sldMk cId="3123061797" sldId="257"/>
            <ac:picMk id="4" creationId="{A0B52220-B19C-358C-E4AF-FB146AA5482B}"/>
          </ac:picMkLst>
        </pc:picChg>
      </pc:sldChg>
      <pc:sldChg chg="modSp mod">
        <pc:chgData name="Trang Do" userId="4e565cde-9535-4c8d-a2d8-17352122b47d" providerId="ADAL" clId="{F18F3C7C-4562-4A3C-AEDB-2EE031C729F8}" dt="2022-12-05T00:21:49.073" v="2664" actId="404"/>
        <pc:sldMkLst>
          <pc:docMk/>
          <pc:sldMk cId="3164706643" sldId="258"/>
        </pc:sldMkLst>
        <pc:spChg chg="mod">
          <ac:chgData name="Trang Do" userId="4e565cde-9535-4c8d-a2d8-17352122b47d" providerId="ADAL" clId="{F18F3C7C-4562-4A3C-AEDB-2EE031C729F8}" dt="2022-12-05T00:21:49.073" v="2664" actId="404"/>
          <ac:spMkLst>
            <pc:docMk/>
            <pc:sldMk cId="3164706643" sldId="258"/>
            <ac:spMk id="3" creationId="{A3109378-283F-E452-FDAA-2657A8289C24}"/>
          </ac:spMkLst>
        </pc:spChg>
      </pc:sldChg>
      <pc:sldChg chg="addSp delSp modSp mod">
        <pc:chgData name="Trang Do" userId="4e565cde-9535-4c8d-a2d8-17352122b47d" providerId="ADAL" clId="{F18F3C7C-4562-4A3C-AEDB-2EE031C729F8}" dt="2022-12-05T00:37:32.812" v="2873" actId="1076"/>
        <pc:sldMkLst>
          <pc:docMk/>
          <pc:sldMk cId="3985499635" sldId="259"/>
        </pc:sldMkLst>
        <pc:spChg chg="mod">
          <ac:chgData name="Trang Do" userId="4e565cde-9535-4c8d-a2d8-17352122b47d" providerId="ADAL" clId="{F18F3C7C-4562-4A3C-AEDB-2EE031C729F8}" dt="2022-12-05T00:35:35.783" v="2855" actId="255"/>
          <ac:spMkLst>
            <pc:docMk/>
            <pc:sldMk cId="3985499635" sldId="259"/>
            <ac:spMk id="2" creationId="{D5D0B934-0848-7C99-88FB-646A52478C3D}"/>
          </ac:spMkLst>
        </pc:spChg>
        <pc:spChg chg="add mod">
          <ac:chgData name="Trang Do" userId="4e565cde-9535-4c8d-a2d8-17352122b47d" providerId="ADAL" clId="{F18F3C7C-4562-4A3C-AEDB-2EE031C729F8}" dt="2022-12-05T00:37:21.670" v="2871" actId="14100"/>
          <ac:spMkLst>
            <pc:docMk/>
            <pc:sldMk cId="3985499635" sldId="259"/>
            <ac:spMk id="3" creationId="{800F61FF-D09E-E595-DCD8-9A4F40E76AC8}"/>
          </ac:spMkLst>
        </pc:spChg>
        <pc:spChg chg="add del">
          <ac:chgData name="Trang Do" userId="4e565cde-9535-4c8d-a2d8-17352122b47d" providerId="ADAL" clId="{F18F3C7C-4562-4A3C-AEDB-2EE031C729F8}" dt="2022-12-04T21:58:59.831" v="1270"/>
          <ac:spMkLst>
            <pc:docMk/>
            <pc:sldMk cId="3985499635" sldId="259"/>
            <ac:spMk id="4" creationId="{88A18B55-5E84-DE65-2001-F7E19D7BF452}"/>
          </ac:spMkLst>
        </pc:spChg>
        <pc:spChg chg="mod ord">
          <ac:chgData name="Trang Do" userId="4e565cde-9535-4c8d-a2d8-17352122b47d" providerId="ADAL" clId="{F18F3C7C-4562-4A3C-AEDB-2EE031C729F8}" dt="2022-12-05T00:37:29.498" v="2872" actId="1076"/>
          <ac:spMkLst>
            <pc:docMk/>
            <pc:sldMk cId="3985499635" sldId="259"/>
            <ac:spMk id="5" creationId="{DEC4E604-0BB1-4D71-8D26-95FF7DF9341D}"/>
          </ac:spMkLst>
        </pc:spChg>
        <pc:spChg chg="add del">
          <ac:chgData name="Trang Do" userId="4e565cde-9535-4c8d-a2d8-17352122b47d" providerId="ADAL" clId="{F18F3C7C-4562-4A3C-AEDB-2EE031C729F8}" dt="2022-12-04T21:59:11.757" v="1277"/>
          <ac:spMkLst>
            <pc:docMk/>
            <pc:sldMk cId="3985499635" sldId="259"/>
            <ac:spMk id="6" creationId="{B5F90358-1964-BC8B-CC26-51B716387D61}"/>
          </ac:spMkLst>
        </pc:spChg>
        <pc:spChg chg="add del">
          <ac:chgData name="Trang Do" userId="4e565cde-9535-4c8d-a2d8-17352122b47d" providerId="ADAL" clId="{F18F3C7C-4562-4A3C-AEDB-2EE031C729F8}" dt="2022-12-04T22:06:19.211" v="1319" actId="22"/>
          <ac:spMkLst>
            <pc:docMk/>
            <pc:sldMk cId="3985499635" sldId="259"/>
            <ac:spMk id="8" creationId="{4B0EEE94-3956-B2FA-9988-6C2F0C9E6B2D}"/>
          </ac:spMkLst>
        </pc:spChg>
        <pc:spChg chg="add del">
          <ac:chgData name="Trang Do" userId="4e565cde-9535-4c8d-a2d8-17352122b47d" providerId="ADAL" clId="{F18F3C7C-4562-4A3C-AEDB-2EE031C729F8}" dt="2022-12-04T22:12:54.780" v="1622"/>
          <ac:spMkLst>
            <pc:docMk/>
            <pc:sldMk cId="3985499635" sldId="259"/>
            <ac:spMk id="9" creationId="{D2E509A9-AE14-8C90-1489-C77F45F66251}"/>
          </ac:spMkLst>
        </pc:spChg>
        <pc:spChg chg="add del">
          <ac:chgData name="Trang Do" userId="4e565cde-9535-4c8d-a2d8-17352122b47d" providerId="ADAL" clId="{F18F3C7C-4562-4A3C-AEDB-2EE031C729F8}" dt="2022-12-04T20:42:31.113" v="38" actId="26606"/>
          <ac:spMkLst>
            <pc:docMk/>
            <pc:sldMk cId="3985499635" sldId="259"/>
            <ac:spMk id="1031" creationId="{2B97F24A-32CE-4C1C-A50D-3016B394DCFB}"/>
          </ac:spMkLst>
        </pc:spChg>
        <pc:spChg chg="add del">
          <ac:chgData name="Trang Do" userId="4e565cde-9535-4c8d-a2d8-17352122b47d" providerId="ADAL" clId="{F18F3C7C-4562-4A3C-AEDB-2EE031C729F8}" dt="2022-12-04T20:42:31.113" v="38" actId="26606"/>
          <ac:spMkLst>
            <pc:docMk/>
            <pc:sldMk cId="3985499635" sldId="259"/>
            <ac:spMk id="1033" creationId="{CD8B4F24-440B-49E9-B85D-733523DC064B}"/>
          </ac:spMkLst>
        </pc:spChg>
        <pc:spChg chg="add del">
          <ac:chgData name="Trang Do" userId="4e565cde-9535-4c8d-a2d8-17352122b47d" providerId="ADAL" clId="{F18F3C7C-4562-4A3C-AEDB-2EE031C729F8}" dt="2022-12-04T20:42:55.754" v="46" actId="26606"/>
          <ac:spMkLst>
            <pc:docMk/>
            <pc:sldMk cId="3985499635" sldId="259"/>
            <ac:spMk id="1037" creationId="{28D31E1B-0407-4223-9642-0B642CBF57D9}"/>
          </ac:spMkLst>
        </pc:spChg>
        <pc:spChg chg="add del">
          <ac:chgData name="Trang Do" userId="4e565cde-9535-4c8d-a2d8-17352122b47d" providerId="ADAL" clId="{F18F3C7C-4562-4A3C-AEDB-2EE031C729F8}" dt="2022-12-04T20:40:49.498" v="9" actId="26606"/>
          <ac:spMkLst>
            <pc:docMk/>
            <pc:sldMk cId="3985499635" sldId="259"/>
            <ac:spMk id="1040" creationId="{4DE0FBC4-76C2-4FA1-A14B-AF5A773FF09E}"/>
          </ac:spMkLst>
        </pc:spChg>
        <pc:spChg chg="add del">
          <ac:chgData name="Trang Do" userId="4e565cde-9535-4c8d-a2d8-17352122b47d" providerId="ADAL" clId="{F18F3C7C-4562-4A3C-AEDB-2EE031C729F8}" dt="2022-12-04T20:40:49.498" v="9" actId="26606"/>
          <ac:spMkLst>
            <pc:docMk/>
            <pc:sldMk cId="3985499635" sldId="259"/>
            <ac:spMk id="1041" creationId="{02E612C7-B066-4023-9D0A-7C54D1E33070}"/>
          </ac:spMkLst>
        </pc:spChg>
        <pc:spChg chg="add del">
          <ac:chgData name="Trang Do" userId="4e565cde-9535-4c8d-a2d8-17352122b47d" providerId="ADAL" clId="{F18F3C7C-4562-4A3C-AEDB-2EE031C729F8}" dt="2022-12-04T20:40:49.498" v="9" actId="26606"/>
          <ac:spMkLst>
            <pc:docMk/>
            <pc:sldMk cId="3985499635" sldId="259"/>
            <ac:spMk id="1042" creationId="{B5C5D707-0833-44B6-B2CE-4194204299FC}"/>
          </ac:spMkLst>
        </pc:spChg>
        <pc:spChg chg="add del">
          <ac:chgData name="Trang Do" userId="4e565cde-9535-4c8d-a2d8-17352122b47d" providerId="ADAL" clId="{F18F3C7C-4562-4A3C-AEDB-2EE031C729F8}" dt="2022-12-04T20:42:55.754" v="46" actId="26606"/>
          <ac:spMkLst>
            <pc:docMk/>
            <pc:sldMk cId="3985499635" sldId="259"/>
            <ac:spMk id="1045" creationId="{D5B0017B-2ECA-49AF-B397-DC140825DF8D}"/>
          </ac:spMkLst>
        </pc:spChg>
        <pc:spChg chg="add del">
          <ac:chgData name="Trang Do" userId="4e565cde-9535-4c8d-a2d8-17352122b47d" providerId="ADAL" clId="{F18F3C7C-4562-4A3C-AEDB-2EE031C729F8}" dt="2022-12-04T20:40:57.214" v="14" actId="26606"/>
          <ac:spMkLst>
            <pc:docMk/>
            <pc:sldMk cId="3985499635" sldId="259"/>
            <ac:spMk id="1046" creationId="{02E612C7-B066-4023-9D0A-7C54D1E33070}"/>
          </ac:spMkLst>
        </pc:spChg>
        <pc:spChg chg="add del">
          <ac:chgData name="Trang Do" userId="4e565cde-9535-4c8d-a2d8-17352122b47d" providerId="ADAL" clId="{F18F3C7C-4562-4A3C-AEDB-2EE031C729F8}" dt="2022-12-04T20:40:57.214" v="14" actId="26606"/>
          <ac:spMkLst>
            <pc:docMk/>
            <pc:sldMk cId="3985499635" sldId="259"/>
            <ac:spMk id="1047" creationId="{4DE0FBC4-76C2-4FA1-A14B-AF5A773FF09E}"/>
          </ac:spMkLst>
        </pc:spChg>
        <pc:spChg chg="add del">
          <ac:chgData name="Trang Do" userId="4e565cde-9535-4c8d-a2d8-17352122b47d" providerId="ADAL" clId="{F18F3C7C-4562-4A3C-AEDB-2EE031C729F8}" dt="2022-12-04T20:40:57.214" v="14" actId="26606"/>
          <ac:spMkLst>
            <pc:docMk/>
            <pc:sldMk cId="3985499635" sldId="259"/>
            <ac:spMk id="1048" creationId="{42F627A6-6D64-474C-B65E-BA7460149491}"/>
          </ac:spMkLst>
        </pc:spChg>
        <pc:spChg chg="add del">
          <ac:chgData name="Trang Do" userId="4e565cde-9535-4c8d-a2d8-17352122b47d" providerId="ADAL" clId="{F18F3C7C-4562-4A3C-AEDB-2EE031C729F8}" dt="2022-12-04T20:42:14.191" v="33" actId="26606"/>
          <ac:spMkLst>
            <pc:docMk/>
            <pc:sldMk cId="3985499635" sldId="259"/>
            <ac:spMk id="1050" creationId="{4AC6B390-BC59-4F1D-A0EE-D71A92F0A0B2}"/>
          </ac:spMkLst>
        </pc:spChg>
        <pc:spChg chg="add del">
          <ac:chgData name="Trang Do" userId="4e565cde-9535-4c8d-a2d8-17352122b47d" providerId="ADAL" clId="{F18F3C7C-4562-4A3C-AEDB-2EE031C729F8}" dt="2022-12-04T20:42:14.191" v="33" actId="26606"/>
          <ac:spMkLst>
            <pc:docMk/>
            <pc:sldMk cId="3985499635" sldId="259"/>
            <ac:spMk id="1051" creationId="{B6C60D79-16F1-4C4B-B7E3-7634E7069CDE}"/>
          </ac:spMkLst>
        </pc:spChg>
        <pc:spChg chg="add del">
          <ac:chgData name="Trang Do" userId="4e565cde-9535-4c8d-a2d8-17352122b47d" providerId="ADAL" clId="{F18F3C7C-4562-4A3C-AEDB-2EE031C729F8}" dt="2022-12-04T20:42:14.191" v="33" actId="26606"/>
          <ac:spMkLst>
            <pc:docMk/>
            <pc:sldMk cId="3985499635" sldId="259"/>
            <ac:spMk id="1052" creationId="{426B127E-6498-4C77-9C9D-4553A5113B80}"/>
          </ac:spMkLst>
        </pc:spChg>
        <pc:spChg chg="add del">
          <ac:chgData name="Trang Do" userId="4e565cde-9535-4c8d-a2d8-17352122b47d" providerId="ADAL" clId="{F18F3C7C-4562-4A3C-AEDB-2EE031C729F8}" dt="2022-12-04T20:42:55.754" v="46" actId="26606"/>
          <ac:spMkLst>
            <pc:docMk/>
            <pc:sldMk cId="3985499635" sldId="259"/>
            <ac:spMk id="1055" creationId="{70E96339-907C-46C3-99AC-31179B6F0EBD}"/>
          </ac:spMkLst>
        </pc:spChg>
        <pc:spChg chg="add del">
          <ac:chgData name="Trang Do" userId="4e565cde-9535-4c8d-a2d8-17352122b47d" providerId="ADAL" clId="{F18F3C7C-4562-4A3C-AEDB-2EE031C729F8}" dt="2022-12-04T20:42:50.860" v="40" actId="26606"/>
          <ac:spMkLst>
            <pc:docMk/>
            <pc:sldMk cId="3985499635" sldId="259"/>
            <ac:spMk id="1058" creationId="{16674508-81D3-48CF-96BF-7FC60EAA572A}"/>
          </ac:spMkLst>
        </pc:spChg>
        <pc:spChg chg="add del">
          <ac:chgData name="Trang Do" userId="4e565cde-9535-4c8d-a2d8-17352122b47d" providerId="ADAL" clId="{F18F3C7C-4562-4A3C-AEDB-2EE031C729F8}" dt="2022-12-04T20:42:50.860" v="40" actId="26606"/>
          <ac:spMkLst>
            <pc:docMk/>
            <pc:sldMk cId="3985499635" sldId="259"/>
            <ac:spMk id="1060" creationId="{F821940F-7A1D-4ACC-85B4-A932898ABB37}"/>
          </ac:spMkLst>
        </pc:spChg>
        <pc:spChg chg="add del">
          <ac:chgData name="Trang Do" userId="4e565cde-9535-4c8d-a2d8-17352122b47d" providerId="ADAL" clId="{F18F3C7C-4562-4A3C-AEDB-2EE031C729F8}" dt="2022-12-04T20:42:01.971" v="24" actId="26606"/>
          <ac:spMkLst>
            <pc:docMk/>
            <pc:sldMk cId="3985499635" sldId="259"/>
            <ac:spMk id="1061" creationId="{426B127E-6498-4C77-9C9D-4553A5113B80}"/>
          </ac:spMkLst>
        </pc:spChg>
        <pc:spChg chg="add del">
          <ac:chgData name="Trang Do" userId="4e565cde-9535-4c8d-a2d8-17352122b47d" providerId="ADAL" clId="{F18F3C7C-4562-4A3C-AEDB-2EE031C729F8}" dt="2022-12-04T20:42:01.971" v="24" actId="26606"/>
          <ac:spMkLst>
            <pc:docMk/>
            <pc:sldMk cId="3985499635" sldId="259"/>
            <ac:spMk id="1062" creationId="{4AC6B390-BC59-4F1D-A0EE-D71A92F0A0B2}"/>
          </ac:spMkLst>
        </pc:spChg>
        <pc:spChg chg="add del">
          <ac:chgData name="Trang Do" userId="4e565cde-9535-4c8d-a2d8-17352122b47d" providerId="ADAL" clId="{F18F3C7C-4562-4A3C-AEDB-2EE031C729F8}" dt="2022-12-04T20:42:01.971" v="24" actId="26606"/>
          <ac:spMkLst>
            <pc:docMk/>
            <pc:sldMk cId="3985499635" sldId="259"/>
            <ac:spMk id="1063" creationId="{B6C60D79-16F1-4C4B-B7E3-7634E7069CDE}"/>
          </ac:spMkLst>
        </pc:spChg>
        <pc:spChg chg="add del">
          <ac:chgData name="Trang Do" userId="4e565cde-9535-4c8d-a2d8-17352122b47d" providerId="ADAL" clId="{F18F3C7C-4562-4A3C-AEDB-2EE031C729F8}" dt="2022-12-04T20:42:08.376" v="26" actId="26606"/>
          <ac:spMkLst>
            <pc:docMk/>
            <pc:sldMk cId="3985499635" sldId="259"/>
            <ac:spMk id="1065" creationId="{02E612C7-B066-4023-9D0A-7C54D1E33070}"/>
          </ac:spMkLst>
        </pc:spChg>
        <pc:spChg chg="add del">
          <ac:chgData name="Trang Do" userId="4e565cde-9535-4c8d-a2d8-17352122b47d" providerId="ADAL" clId="{F18F3C7C-4562-4A3C-AEDB-2EE031C729F8}" dt="2022-12-04T20:42:08.376" v="26" actId="26606"/>
          <ac:spMkLst>
            <pc:docMk/>
            <pc:sldMk cId="3985499635" sldId="259"/>
            <ac:spMk id="1066" creationId="{4DE0FBC4-76C2-4FA1-A14B-AF5A773FF09E}"/>
          </ac:spMkLst>
        </pc:spChg>
        <pc:spChg chg="add del">
          <ac:chgData name="Trang Do" userId="4e565cde-9535-4c8d-a2d8-17352122b47d" providerId="ADAL" clId="{F18F3C7C-4562-4A3C-AEDB-2EE031C729F8}" dt="2022-12-04T20:42:08.376" v="26" actId="26606"/>
          <ac:spMkLst>
            <pc:docMk/>
            <pc:sldMk cId="3985499635" sldId="259"/>
            <ac:spMk id="1067" creationId="{B5C5D707-0833-44B6-B2CE-4194204299FC}"/>
          </ac:spMkLst>
        </pc:spChg>
        <pc:spChg chg="add del">
          <ac:chgData name="Trang Do" userId="4e565cde-9535-4c8d-a2d8-17352122b47d" providerId="ADAL" clId="{F18F3C7C-4562-4A3C-AEDB-2EE031C729F8}" dt="2022-12-04T20:42:55.732" v="45" actId="26606"/>
          <ac:spMkLst>
            <pc:docMk/>
            <pc:sldMk cId="3985499635" sldId="259"/>
            <ac:spMk id="1068" creationId="{2EB492CD-616E-47F8-933B-5E2D952A0593}"/>
          </ac:spMkLst>
        </pc:spChg>
        <pc:spChg chg="add del">
          <ac:chgData name="Trang Do" userId="4e565cde-9535-4c8d-a2d8-17352122b47d" providerId="ADAL" clId="{F18F3C7C-4562-4A3C-AEDB-2EE031C729F8}" dt="2022-12-04T20:42:09.023" v="28" actId="26606"/>
          <ac:spMkLst>
            <pc:docMk/>
            <pc:sldMk cId="3985499635" sldId="259"/>
            <ac:spMk id="1069" creationId="{46F7435D-E3DB-47B1-BA61-B00ACC83A9DE}"/>
          </ac:spMkLst>
        </pc:spChg>
        <pc:spChg chg="add del">
          <ac:chgData name="Trang Do" userId="4e565cde-9535-4c8d-a2d8-17352122b47d" providerId="ADAL" clId="{F18F3C7C-4562-4A3C-AEDB-2EE031C729F8}" dt="2022-12-04T20:42:09.023" v="28" actId="26606"/>
          <ac:spMkLst>
            <pc:docMk/>
            <pc:sldMk cId="3985499635" sldId="259"/>
            <ac:spMk id="1070" creationId="{F263A0B5-F8C4-4116-809F-78A768EA79A6}"/>
          </ac:spMkLst>
        </pc:spChg>
        <pc:spChg chg="add del">
          <ac:chgData name="Trang Do" userId="4e565cde-9535-4c8d-a2d8-17352122b47d" providerId="ADAL" clId="{F18F3C7C-4562-4A3C-AEDB-2EE031C729F8}" dt="2022-12-04T20:42:55.732" v="45" actId="26606"/>
          <ac:spMkLst>
            <pc:docMk/>
            <pc:sldMk cId="3985499635" sldId="259"/>
            <ac:spMk id="1071" creationId="{59383CF9-23B5-4335-9B21-1791C4CF1C75}"/>
          </ac:spMkLst>
        </pc:spChg>
        <pc:spChg chg="add del">
          <ac:chgData name="Trang Do" userId="4e565cde-9535-4c8d-a2d8-17352122b47d" providerId="ADAL" clId="{F18F3C7C-4562-4A3C-AEDB-2EE031C729F8}" dt="2022-12-04T20:42:55.732" v="45" actId="26606"/>
          <ac:spMkLst>
            <pc:docMk/>
            <pc:sldMk cId="3985499635" sldId="259"/>
            <ac:spMk id="1073" creationId="{0007FE00-9498-4706-B255-6437B0252C02}"/>
          </ac:spMkLst>
        </pc:spChg>
        <pc:spChg chg="add del">
          <ac:chgData name="Trang Do" userId="4e565cde-9535-4c8d-a2d8-17352122b47d" providerId="ADAL" clId="{F18F3C7C-4562-4A3C-AEDB-2EE031C729F8}" dt="2022-12-04T20:43:10.985" v="51" actId="26606"/>
          <ac:spMkLst>
            <pc:docMk/>
            <pc:sldMk cId="3985499635" sldId="259"/>
            <ac:spMk id="1075" creationId="{8B3A2D1A-45FC-4F95-B150-1C13EF2F6D09}"/>
          </ac:spMkLst>
        </pc:spChg>
        <pc:spChg chg="add del">
          <ac:chgData name="Trang Do" userId="4e565cde-9535-4c8d-a2d8-17352122b47d" providerId="ADAL" clId="{F18F3C7C-4562-4A3C-AEDB-2EE031C729F8}" dt="2022-12-04T20:43:10.985" v="51" actId="26606"/>
          <ac:spMkLst>
            <pc:docMk/>
            <pc:sldMk cId="3985499635" sldId="259"/>
            <ac:spMk id="1076" creationId="{5C27D684-2832-41BD-AC29-838243B8039B}"/>
          </ac:spMkLst>
        </pc:spChg>
        <pc:spChg chg="add del">
          <ac:chgData name="Trang Do" userId="4e565cde-9535-4c8d-a2d8-17352122b47d" providerId="ADAL" clId="{F18F3C7C-4562-4A3C-AEDB-2EE031C729F8}" dt="2022-12-04T20:43:10.985" v="51" actId="26606"/>
          <ac:spMkLst>
            <pc:docMk/>
            <pc:sldMk cId="3985499635" sldId="259"/>
            <ac:spMk id="1077" creationId="{5ABDA325-4B50-4FFB-81B9-95576831FB06}"/>
          </ac:spMkLst>
        </pc:spChg>
        <pc:spChg chg="add del">
          <ac:chgData name="Trang Do" userId="4e565cde-9535-4c8d-a2d8-17352122b47d" providerId="ADAL" clId="{F18F3C7C-4562-4A3C-AEDB-2EE031C729F8}" dt="2022-12-04T20:43:10.985" v="51" actId="26606"/>
          <ac:spMkLst>
            <pc:docMk/>
            <pc:sldMk cId="3985499635" sldId="259"/>
            <ac:spMk id="1078" creationId="{F2A49241-8E10-49A1-B30C-2A0230F6ABEC}"/>
          </ac:spMkLst>
        </pc:spChg>
        <pc:spChg chg="add del">
          <ac:chgData name="Trang Do" userId="4e565cde-9535-4c8d-a2d8-17352122b47d" providerId="ADAL" clId="{F18F3C7C-4562-4A3C-AEDB-2EE031C729F8}" dt="2022-12-04T20:43:10.966" v="50" actId="26606"/>
          <ac:spMkLst>
            <pc:docMk/>
            <pc:sldMk cId="3985499635" sldId="259"/>
            <ac:spMk id="1083" creationId="{D4C74C1C-EF2E-40CF-A712-656E694E6724}"/>
          </ac:spMkLst>
        </pc:spChg>
        <pc:spChg chg="add del">
          <ac:chgData name="Trang Do" userId="4e565cde-9535-4c8d-a2d8-17352122b47d" providerId="ADAL" clId="{F18F3C7C-4562-4A3C-AEDB-2EE031C729F8}" dt="2022-12-04T20:43:10.966" v="50" actId="26606"/>
          <ac:spMkLst>
            <pc:docMk/>
            <pc:sldMk cId="3985499635" sldId="259"/>
            <ac:spMk id="1085" creationId="{90464369-70FA-42AF-948F-80664CA7BFE5}"/>
          </ac:spMkLst>
        </pc:spChg>
        <pc:spChg chg="add del">
          <ac:chgData name="Trang Do" userId="4e565cde-9535-4c8d-a2d8-17352122b47d" providerId="ADAL" clId="{F18F3C7C-4562-4A3C-AEDB-2EE031C729F8}" dt="2022-12-04T20:43:10.966" v="50" actId="26606"/>
          <ac:spMkLst>
            <pc:docMk/>
            <pc:sldMk cId="3985499635" sldId="259"/>
            <ac:spMk id="1087" creationId="{A648176E-454C-437C-B0FC-9B82FCF32B24}"/>
          </ac:spMkLst>
        </pc:spChg>
        <pc:spChg chg="add del">
          <ac:chgData name="Trang Do" userId="4e565cde-9535-4c8d-a2d8-17352122b47d" providerId="ADAL" clId="{F18F3C7C-4562-4A3C-AEDB-2EE031C729F8}" dt="2022-12-04T20:43:10.966" v="50" actId="26606"/>
          <ac:spMkLst>
            <pc:docMk/>
            <pc:sldMk cId="3985499635" sldId="259"/>
            <ac:spMk id="1089" creationId="{A6604B49-AD5C-4590-B051-06C8222ECD99}"/>
          </ac:spMkLst>
        </pc:spChg>
        <pc:spChg chg="add del">
          <ac:chgData name="Trang Do" userId="4e565cde-9535-4c8d-a2d8-17352122b47d" providerId="ADAL" clId="{F18F3C7C-4562-4A3C-AEDB-2EE031C729F8}" dt="2022-12-04T20:43:10.966" v="50" actId="26606"/>
          <ac:spMkLst>
            <pc:docMk/>
            <pc:sldMk cId="3985499635" sldId="259"/>
            <ac:spMk id="1091" creationId="{CC552A98-EF7D-4D42-AB69-066B786AB55B}"/>
          </ac:spMkLst>
        </pc:spChg>
        <pc:spChg chg="add del">
          <ac:chgData name="Trang Do" userId="4e565cde-9535-4c8d-a2d8-17352122b47d" providerId="ADAL" clId="{F18F3C7C-4562-4A3C-AEDB-2EE031C729F8}" dt="2022-12-04T20:43:19.035" v="53" actId="26606"/>
          <ac:spMkLst>
            <pc:docMk/>
            <pc:sldMk cId="3985499635" sldId="259"/>
            <ac:spMk id="1093" creationId="{13EFA6C3-82DC-4131-9929-2523E6FD0B81}"/>
          </ac:spMkLst>
        </pc:spChg>
        <pc:spChg chg="add del">
          <ac:chgData name="Trang Do" userId="4e565cde-9535-4c8d-a2d8-17352122b47d" providerId="ADAL" clId="{F18F3C7C-4562-4A3C-AEDB-2EE031C729F8}" dt="2022-12-04T20:43:19.035" v="53" actId="26606"/>
          <ac:spMkLst>
            <pc:docMk/>
            <pc:sldMk cId="3985499635" sldId="259"/>
            <ac:spMk id="1094" creationId="{AEC9469E-14CA-4358-BABC-CBF836A6142D}"/>
          </ac:spMkLst>
        </pc:spChg>
        <pc:spChg chg="add del">
          <ac:chgData name="Trang Do" userId="4e565cde-9535-4c8d-a2d8-17352122b47d" providerId="ADAL" clId="{F18F3C7C-4562-4A3C-AEDB-2EE031C729F8}" dt="2022-12-04T20:43:19.035" v="53" actId="26606"/>
          <ac:spMkLst>
            <pc:docMk/>
            <pc:sldMk cId="3985499635" sldId="259"/>
            <ac:spMk id="1095" creationId="{048EB4C9-ACAF-4CCA-BA6E-9314431923B2}"/>
          </ac:spMkLst>
        </pc:spChg>
        <pc:spChg chg="add del">
          <ac:chgData name="Trang Do" userId="4e565cde-9535-4c8d-a2d8-17352122b47d" providerId="ADAL" clId="{F18F3C7C-4562-4A3C-AEDB-2EE031C729F8}" dt="2022-12-04T20:43:19.035" v="53" actId="26606"/>
          <ac:spMkLst>
            <pc:docMk/>
            <pc:sldMk cId="3985499635" sldId="259"/>
            <ac:spMk id="1096" creationId="{39DED1F1-52C4-44BA-AC9E-1AF38A11D544}"/>
          </ac:spMkLst>
        </pc:spChg>
        <pc:spChg chg="add del">
          <ac:chgData name="Trang Do" userId="4e565cde-9535-4c8d-a2d8-17352122b47d" providerId="ADAL" clId="{F18F3C7C-4562-4A3C-AEDB-2EE031C729F8}" dt="2022-12-04T20:43:19.035" v="53" actId="26606"/>
          <ac:spMkLst>
            <pc:docMk/>
            <pc:sldMk cId="3985499635" sldId="259"/>
            <ac:spMk id="1097" creationId="{64AF1A56-FA4A-4156-B01E-296B70DD2608}"/>
          </ac:spMkLst>
        </pc:spChg>
        <pc:spChg chg="add">
          <ac:chgData name="Trang Do" userId="4e565cde-9535-4c8d-a2d8-17352122b47d" providerId="ADAL" clId="{F18F3C7C-4562-4A3C-AEDB-2EE031C729F8}" dt="2022-12-04T20:43:19.035" v="53" actId="26606"/>
          <ac:spMkLst>
            <pc:docMk/>
            <pc:sldMk cId="3985499635" sldId="259"/>
            <ac:spMk id="1102" creationId="{2EB492CD-616E-47F8-933B-5E2D952A0593}"/>
          </ac:spMkLst>
        </pc:spChg>
        <pc:spChg chg="add">
          <ac:chgData name="Trang Do" userId="4e565cde-9535-4c8d-a2d8-17352122b47d" providerId="ADAL" clId="{F18F3C7C-4562-4A3C-AEDB-2EE031C729F8}" dt="2022-12-04T20:43:19.035" v="53" actId="26606"/>
          <ac:spMkLst>
            <pc:docMk/>
            <pc:sldMk cId="3985499635" sldId="259"/>
            <ac:spMk id="1104" creationId="{59383CF9-23B5-4335-9B21-1791C4CF1C75}"/>
          </ac:spMkLst>
        </pc:spChg>
        <pc:spChg chg="add">
          <ac:chgData name="Trang Do" userId="4e565cde-9535-4c8d-a2d8-17352122b47d" providerId="ADAL" clId="{F18F3C7C-4562-4A3C-AEDB-2EE031C729F8}" dt="2022-12-04T20:43:19.035" v="53" actId="26606"/>
          <ac:spMkLst>
            <pc:docMk/>
            <pc:sldMk cId="3985499635" sldId="259"/>
            <ac:spMk id="1106" creationId="{0007FE00-9498-4706-B255-6437B0252C02}"/>
          </ac:spMkLst>
        </pc:spChg>
        <pc:grpChg chg="add del">
          <ac:chgData name="Trang Do" userId="4e565cde-9535-4c8d-a2d8-17352122b47d" providerId="ADAL" clId="{F18F3C7C-4562-4A3C-AEDB-2EE031C729F8}" dt="2022-12-04T20:42:55.754" v="46" actId="26606"/>
          <ac:grpSpMkLst>
            <pc:docMk/>
            <pc:sldMk cId="3985499635" sldId="259"/>
            <ac:grpSpMk id="1039" creationId="{AE1C45F0-260A-458C-96ED-C1F6D2151219}"/>
          </ac:grpSpMkLst>
        </pc:grpChg>
        <pc:picChg chg="mod ord">
          <ac:chgData name="Trang Do" userId="4e565cde-9535-4c8d-a2d8-17352122b47d" providerId="ADAL" clId="{F18F3C7C-4562-4A3C-AEDB-2EE031C729F8}" dt="2022-12-05T00:37:32.812" v="2873" actId="1076"/>
          <ac:picMkLst>
            <pc:docMk/>
            <pc:sldMk cId="3985499635" sldId="259"/>
            <ac:picMk id="1026" creationId="{5D280991-F826-4A28-A441-991A25AD2C78}"/>
          </ac:picMkLst>
        </pc:picChg>
        <pc:cxnChg chg="add del">
          <ac:chgData name="Trang Do" userId="4e565cde-9535-4c8d-a2d8-17352122b47d" providerId="ADAL" clId="{F18F3C7C-4562-4A3C-AEDB-2EE031C729F8}" dt="2022-12-04T20:42:31.106" v="37" actId="26606"/>
          <ac:cxnSpMkLst>
            <pc:docMk/>
            <pc:sldMk cId="3985499635" sldId="259"/>
            <ac:cxnSpMk id="1035" creationId="{645863A0-0EBC-4C9B-958B-06AD3E75BB1D}"/>
          </ac:cxnSpMkLst>
        </pc:cxnChg>
        <pc:cxnChg chg="add del">
          <ac:chgData name="Trang Do" userId="4e565cde-9535-4c8d-a2d8-17352122b47d" providerId="ADAL" clId="{F18F3C7C-4562-4A3C-AEDB-2EE031C729F8}" dt="2022-12-04T20:40:40.979" v="7" actId="26606"/>
          <ac:cxnSpMkLst>
            <pc:docMk/>
            <pc:sldMk cId="3985499635" sldId="259"/>
            <ac:cxnSpMk id="1038" creationId="{A7F400EE-A8A5-48AF-B4D6-291B52C6F0B0}"/>
          </ac:cxnSpMkLst>
        </pc:cxnChg>
        <pc:cxnChg chg="add del">
          <ac:chgData name="Trang Do" userId="4e565cde-9535-4c8d-a2d8-17352122b47d" providerId="ADAL" clId="{F18F3C7C-4562-4A3C-AEDB-2EE031C729F8}" dt="2022-12-04T20:40:56.154" v="12" actId="26606"/>
          <ac:cxnSpMkLst>
            <pc:docMk/>
            <pc:sldMk cId="3985499635" sldId="259"/>
            <ac:cxnSpMk id="1044" creationId="{645863A0-0EBC-4C9B-958B-06AD3E75BB1D}"/>
          </ac:cxnSpMkLst>
        </pc:cxnChg>
        <pc:cxnChg chg="add del">
          <ac:chgData name="Trang Do" userId="4e565cde-9535-4c8d-a2d8-17352122b47d" providerId="ADAL" clId="{F18F3C7C-4562-4A3C-AEDB-2EE031C729F8}" dt="2022-12-04T20:42:55.754" v="46" actId="26606"/>
          <ac:cxnSpMkLst>
            <pc:docMk/>
            <pc:sldMk cId="3985499635" sldId="259"/>
            <ac:cxnSpMk id="1049" creationId="{6CF1BAF6-AD41-4082-B212-8A1F9A2E8779}"/>
          </ac:cxnSpMkLst>
        </pc:cxnChg>
        <pc:cxnChg chg="add del">
          <ac:chgData name="Trang Do" userId="4e565cde-9535-4c8d-a2d8-17352122b47d" providerId="ADAL" clId="{F18F3C7C-4562-4A3C-AEDB-2EE031C729F8}" dt="2022-12-04T20:41:24.765" v="19" actId="26606"/>
          <ac:cxnSpMkLst>
            <pc:docMk/>
            <pc:sldMk cId="3985499635" sldId="259"/>
            <ac:cxnSpMk id="1057" creationId="{A7F400EE-A8A5-48AF-B4D6-291B52C6F0B0}"/>
          </ac:cxnSpMkLst>
        </pc:cxnChg>
        <pc:cxnChg chg="add del">
          <ac:chgData name="Trang Do" userId="4e565cde-9535-4c8d-a2d8-17352122b47d" providerId="ADAL" clId="{F18F3C7C-4562-4A3C-AEDB-2EE031C729F8}" dt="2022-12-04T20:41:52.293" v="22" actId="26606"/>
          <ac:cxnSpMkLst>
            <pc:docMk/>
            <pc:sldMk cId="3985499635" sldId="259"/>
            <ac:cxnSpMk id="1059" creationId="{645863A0-0EBC-4C9B-958B-06AD3E75BB1D}"/>
          </ac:cxnSpMkLst>
        </pc:cxnChg>
        <pc:cxnChg chg="add del">
          <ac:chgData name="Trang Do" userId="4e565cde-9535-4c8d-a2d8-17352122b47d" providerId="ADAL" clId="{F18F3C7C-4562-4A3C-AEDB-2EE031C729F8}" dt="2022-12-04T20:42:54.122" v="43" actId="26606"/>
          <ac:cxnSpMkLst>
            <pc:docMk/>
            <pc:sldMk cId="3985499635" sldId="259"/>
            <ac:cxnSpMk id="1064" creationId="{645863A0-0EBC-4C9B-958B-06AD3E75BB1D}"/>
          </ac:cxnSpMkLst>
        </pc:cxnChg>
        <pc:cxnChg chg="add del">
          <ac:chgData name="Trang Do" userId="4e565cde-9535-4c8d-a2d8-17352122b47d" providerId="ADAL" clId="{F18F3C7C-4562-4A3C-AEDB-2EE031C729F8}" dt="2022-12-04T20:42:13.167" v="30" actId="26606"/>
          <ac:cxnSpMkLst>
            <pc:docMk/>
            <pc:sldMk cId="3985499635" sldId="259"/>
            <ac:cxnSpMk id="1072" creationId="{A7F400EE-A8A5-48AF-B4D6-291B52C6F0B0}"/>
          </ac:cxnSpMkLst>
        </pc:cxnChg>
      </pc:sldChg>
      <pc:sldChg chg="del">
        <pc:chgData name="Trang Do" userId="4e565cde-9535-4c8d-a2d8-17352122b47d" providerId="ADAL" clId="{F18F3C7C-4562-4A3C-AEDB-2EE031C729F8}" dt="2022-12-05T00:03:48.237" v="2478" actId="2696"/>
        <pc:sldMkLst>
          <pc:docMk/>
          <pc:sldMk cId="3804270456" sldId="260"/>
        </pc:sldMkLst>
      </pc:sldChg>
      <pc:sldChg chg="modSp del mod">
        <pc:chgData name="Trang Do" userId="4e565cde-9535-4c8d-a2d8-17352122b47d" providerId="ADAL" clId="{F18F3C7C-4562-4A3C-AEDB-2EE031C729F8}" dt="2022-12-05T00:26:48.313" v="2712" actId="2696"/>
        <pc:sldMkLst>
          <pc:docMk/>
          <pc:sldMk cId="1146668328" sldId="262"/>
        </pc:sldMkLst>
        <pc:spChg chg="mod">
          <ac:chgData name="Trang Do" userId="4e565cde-9535-4c8d-a2d8-17352122b47d" providerId="ADAL" clId="{F18F3C7C-4562-4A3C-AEDB-2EE031C729F8}" dt="2022-12-05T00:21:58.053" v="2666" actId="14100"/>
          <ac:spMkLst>
            <pc:docMk/>
            <pc:sldMk cId="1146668328" sldId="262"/>
            <ac:spMk id="2" creationId="{90EE64D0-CEFD-5CB2-FEBC-B10ECD0F6E95}"/>
          </ac:spMkLst>
        </pc:spChg>
        <pc:spChg chg="mod">
          <ac:chgData name="Trang Do" userId="4e565cde-9535-4c8d-a2d8-17352122b47d" providerId="ADAL" clId="{F18F3C7C-4562-4A3C-AEDB-2EE031C729F8}" dt="2022-12-05T00:23:44.819" v="2686"/>
          <ac:spMkLst>
            <pc:docMk/>
            <pc:sldMk cId="1146668328" sldId="262"/>
            <ac:spMk id="3" creationId="{98D2FFA0-2E16-1F29-0874-76CE5E9D6A3B}"/>
          </ac:spMkLst>
        </pc:spChg>
        <pc:picChg chg="mod">
          <ac:chgData name="Trang Do" userId="4e565cde-9535-4c8d-a2d8-17352122b47d" providerId="ADAL" clId="{F18F3C7C-4562-4A3C-AEDB-2EE031C729F8}" dt="2022-12-05T00:22:04.652" v="2669" actId="1076"/>
          <ac:picMkLst>
            <pc:docMk/>
            <pc:sldMk cId="1146668328" sldId="262"/>
            <ac:picMk id="4" creationId="{CC601971-A921-6199-859F-1A6A24EEF5AF}"/>
          </ac:picMkLst>
        </pc:picChg>
      </pc:sldChg>
      <pc:sldChg chg="addSp delSp modSp mod">
        <pc:chgData name="Trang Do" userId="4e565cde-9535-4c8d-a2d8-17352122b47d" providerId="ADAL" clId="{F18F3C7C-4562-4A3C-AEDB-2EE031C729F8}" dt="2022-12-05T00:28:27.895" v="2733" actId="15"/>
        <pc:sldMkLst>
          <pc:docMk/>
          <pc:sldMk cId="3024349899" sldId="263"/>
        </pc:sldMkLst>
        <pc:spChg chg="del">
          <ac:chgData name="Trang Do" userId="4e565cde-9535-4c8d-a2d8-17352122b47d" providerId="ADAL" clId="{F18F3C7C-4562-4A3C-AEDB-2EE031C729F8}" dt="2022-12-05T00:22:33.472" v="2672" actId="21"/>
          <ac:spMkLst>
            <pc:docMk/>
            <pc:sldMk cId="3024349899" sldId="263"/>
            <ac:spMk id="2" creationId="{A0648AD6-F2DD-0EDD-9AE6-02C971F5AE24}"/>
          </ac:spMkLst>
        </pc:spChg>
        <pc:spChg chg="mod ord">
          <ac:chgData name="Trang Do" userId="4e565cde-9535-4c8d-a2d8-17352122b47d" providerId="ADAL" clId="{F18F3C7C-4562-4A3C-AEDB-2EE031C729F8}" dt="2022-12-05T00:28:27.895" v="2733" actId="15"/>
          <ac:spMkLst>
            <pc:docMk/>
            <pc:sldMk cId="3024349899" sldId="263"/>
            <ac:spMk id="3" creationId="{04CBF808-1CF6-5873-A7B4-1C040F4E92E4}"/>
          </ac:spMkLst>
        </pc:spChg>
        <pc:spChg chg="add mod ord">
          <ac:chgData name="Trang Do" userId="4e565cde-9535-4c8d-a2d8-17352122b47d" providerId="ADAL" clId="{F18F3C7C-4562-4A3C-AEDB-2EE031C729F8}" dt="2022-12-05T00:25:38.840" v="2702" actId="26606"/>
          <ac:spMkLst>
            <pc:docMk/>
            <pc:sldMk cId="3024349899" sldId="263"/>
            <ac:spMk id="4" creationId="{67E4FF2A-7721-E81C-06AF-3D750CA2373C}"/>
          </ac:spMkLst>
        </pc:spChg>
        <pc:spChg chg="add mod">
          <ac:chgData name="Trang Do" userId="4e565cde-9535-4c8d-a2d8-17352122b47d" providerId="ADAL" clId="{F18F3C7C-4562-4A3C-AEDB-2EE031C729F8}" dt="2022-12-05T00:27:01.101" v="2713" actId="14100"/>
          <ac:spMkLst>
            <pc:docMk/>
            <pc:sldMk cId="3024349899" sldId="263"/>
            <ac:spMk id="6" creationId="{9D758599-9B1E-D12D-811B-828ED647E9F4}"/>
          </ac:spMkLst>
        </pc:spChg>
        <pc:spChg chg="add del">
          <ac:chgData name="Trang Do" userId="4e565cde-9535-4c8d-a2d8-17352122b47d" providerId="ADAL" clId="{F18F3C7C-4562-4A3C-AEDB-2EE031C729F8}" dt="2022-12-05T00:25:38.840" v="2702" actId="26606"/>
          <ac:spMkLst>
            <pc:docMk/>
            <pc:sldMk cId="3024349899" sldId="263"/>
            <ac:spMk id="8" creationId="{100EDD19-6802-4EC3-95CE-CFFAB042CFD6}"/>
          </ac:spMkLst>
        </pc:spChg>
        <pc:spChg chg="add del">
          <ac:chgData name="Trang Do" userId="4e565cde-9535-4c8d-a2d8-17352122b47d" providerId="ADAL" clId="{F18F3C7C-4562-4A3C-AEDB-2EE031C729F8}" dt="2022-12-05T00:25:38.840" v="2702" actId="26606"/>
          <ac:spMkLst>
            <pc:docMk/>
            <pc:sldMk cId="3024349899" sldId="263"/>
            <ac:spMk id="10" creationId="{DB17E863-922E-4C26-BD64-E8FD41D28661}"/>
          </ac:spMkLst>
        </pc:spChg>
        <pc:spChg chg="add del">
          <ac:chgData name="Trang Do" userId="4e565cde-9535-4c8d-a2d8-17352122b47d" providerId="ADAL" clId="{F18F3C7C-4562-4A3C-AEDB-2EE031C729F8}" dt="2022-12-05T00:25:33.457" v="2700" actId="26606"/>
          <ac:spMkLst>
            <pc:docMk/>
            <pc:sldMk cId="3024349899" sldId="263"/>
            <ac:spMk id="12" creationId="{45D37F4E-DDB4-456B-97E0-9937730A039F}"/>
          </ac:spMkLst>
        </pc:spChg>
        <pc:spChg chg="add del">
          <ac:chgData name="Trang Do" userId="4e565cde-9535-4c8d-a2d8-17352122b47d" providerId="ADAL" clId="{F18F3C7C-4562-4A3C-AEDB-2EE031C729F8}" dt="2022-12-05T00:25:33.457" v="2700" actId="26606"/>
          <ac:spMkLst>
            <pc:docMk/>
            <pc:sldMk cId="3024349899" sldId="263"/>
            <ac:spMk id="13" creationId="{B2DD41CD-8F47-4F56-AD12-4E2FF7696987}"/>
          </ac:spMkLst>
        </pc:spChg>
        <pc:spChg chg="add del">
          <ac:chgData name="Trang Do" userId="4e565cde-9535-4c8d-a2d8-17352122b47d" providerId="ADAL" clId="{F18F3C7C-4562-4A3C-AEDB-2EE031C729F8}" dt="2022-12-05T00:25:06.698" v="2698" actId="26606"/>
          <ac:spMkLst>
            <pc:docMk/>
            <pc:sldMk cId="3024349899" sldId="263"/>
            <ac:spMk id="15" creationId="{117AB3D3-3C9C-4DED-809A-78734805B895}"/>
          </ac:spMkLst>
        </pc:spChg>
        <pc:spChg chg="add del">
          <ac:chgData name="Trang Do" userId="4e565cde-9535-4c8d-a2d8-17352122b47d" providerId="ADAL" clId="{F18F3C7C-4562-4A3C-AEDB-2EE031C729F8}" dt="2022-12-05T00:25:38.840" v="2702" actId="26606"/>
          <ac:spMkLst>
            <pc:docMk/>
            <pc:sldMk cId="3024349899" sldId="263"/>
            <ac:spMk id="16" creationId="{A6D37EE4-EA1B-46EE-A54B-5233C63C9695}"/>
          </ac:spMkLst>
        </pc:spChg>
        <pc:spChg chg="add del">
          <ac:chgData name="Trang Do" userId="4e565cde-9535-4c8d-a2d8-17352122b47d" providerId="ADAL" clId="{F18F3C7C-4562-4A3C-AEDB-2EE031C729F8}" dt="2022-12-05T00:25:06.698" v="2698" actId="26606"/>
          <ac:spMkLst>
            <pc:docMk/>
            <pc:sldMk cId="3024349899" sldId="263"/>
            <ac:spMk id="17" creationId="{3A9A4357-BD1D-4622-A4FE-766E6AB8DE84}"/>
          </ac:spMkLst>
        </pc:spChg>
        <pc:spChg chg="add del">
          <ac:chgData name="Trang Do" userId="4e565cde-9535-4c8d-a2d8-17352122b47d" providerId="ADAL" clId="{F18F3C7C-4562-4A3C-AEDB-2EE031C729F8}" dt="2022-12-05T00:25:38.840" v="2702" actId="26606"/>
          <ac:spMkLst>
            <pc:docMk/>
            <pc:sldMk cId="3024349899" sldId="263"/>
            <ac:spMk id="18" creationId="{927D5270-6648-4CC1-8F78-48BE299CAC25}"/>
          </ac:spMkLst>
        </pc:spChg>
        <pc:spChg chg="add del">
          <ac:chgData name="Trang Do" userId="4e565cde-9535-4c8d-a2d8-17352122b47d" providerId="ADAL" clId="{F18F3C7C-4562-4A3C-AEDB-2EE031C729F8}" dt="2022-12-05T00:25:06.698" v="2698" actId="26606"/>
          <ac:spMkLst>
            <pc:docMk/>
            <pc:sldMk cId="3024349899" sldId="263"/>
            <ac:spMk id="19" creationId="{E659831F-0D9A-4C63-9EBB-8435B85A440F}"/>
          </ac:spMkLst>
        </pc:spChg>
        <pc:spChg chg="add del">
          <ac:chgData name="Trang Do" userId="4e565cde-9535-4c8d-a2d8-17352122b47d" providerId="ADAL" clId="{F18F3C7C-4562-4A3C-AEDB-2EE031C729F8}" dt="2022-12-05T00:25:06.698" v="2698" actId="26606"/>
          <ac:spMkLst>
            <pc:docMk/>
            <pc:sldMk cId="3024349899" sldId="263"/>
            <ac:spMk id="21" creationId="{E6995CE5-F890-4ABA-82A2-26507CE8D2A3}"/>
          </ac:spMkLst>
        </pc:spChg>
        <pc:picChg chg="add mod">
          <ac:chgData name="Trang Do" userId="4e565cde-9535-4c8d-a2d8-17352122b47d" providerId="ADAL" clId="{F18F3C7C-4562-4A3C-AEDB-2EE031C729F8}" dt="2022-12-05T00:26:43.056" v="2711" actId="1076"/>
          <ac:picMkLst>
            <pc:docMk/>
            <pc:sldMk cId="3024349899" sldId="263"/>
            <ac:picMk id="7" creationId="{8C471D59-E4D4-A4B0-7E4C-5253674A30CE}"/>
          </ac:picMkLst>
        </pc:picChg>
      </pc:sldChg>
      <pc:sldChg chg="addSp delSp modSp mod">
        <pc:chgData name="Trang Do" userId="4e565cde-9535-4c8d-a2d8-17352122b47d" providerId="ADAL" clId="{F18F3C7C-4562-4A3C-AEDB-2EE031C729F8}" dt="2022-12-05T00:43:56.075" v="2958" actId="14"/>
        <pc:sldMkLst>
          <pc:docMk/>
          <pc:sldMk cId="4016071687" sldId="264"/>
        </pc:sldMkLst>
        <pc:spChg chg="mod">
          <ac:chgData name="Trang Do" userId="4e565cde-9535-4c8d-a2d8-17352122b47d" providerId="ADAL" clId="{F18F3C7C-4562-4A3C-AEDB-2EE031C729F8}" dt="2022-12-05T00:39:33.082" v="2890" actId="26606"/>
          <ac:spMkLst>
            <pc:docMk/>
            <pc:sldMk cId="4016071687" sldId="264"/>
            <ac:spMk id="2" creationId="{BD7BEF87-7E4A-FB23-C082-D5D732339837}"/>
          </ac:spMkLst>
        </pc:spChg>
        <pc:spChg chg="mod ord">
          <ac:chgData name="Trang Do" userId="4e565cde-9535-4c8d-a2d8-17352122b47d" providerId="ADAL" clId="{F18F3C7C-4562-4A3C-AEDB-2EE031C729F8}" dt="2022-12-05T00:43:56.075" v="2958" actId="14"/>
          <ac:spMkLst>
            <pc:docMk/>
            <pc:sldMk cId="4016071687" sldId="264"/>
            <ac:spMk id="4" creationId="{B740C187-5FCF-83F0-FC3D-9AB8BD536245}"/>
          </ac:spMkLst>
        </pc:spChg>
        <pc:spChg chg="del">
          <ac:chgData name="Trang Do" userId="4e565cde-9535-4c8d-a2d8-17352122b47d" providerId="ADAL" clId="{F18F3C7C-4562-4A3C-AEDB-2EE031C729F8}" dt="2022-12-05T00:39:33.082" v="2890" actId="26606"/>
          <ac:spMkLst>
            <pc:docMk/>
            <pc:sldMk cId="4016071687" sldId="264"/>
            <ac:spMk id="43" creationId="{2B97F24A-32CE-4C1C-A50D-3016B394DCFB}"/>
          </ac:spMkLst>
        </pc:spChg>
        <pc:spChg chg="del">
          <ac:chgData name="Trang Do" userId="4e565cde-9535-4c8d-a2d8-17352122b47d" providerId="ADAL" clId="{F18F3C7C-4562-4A3C-AEDB-2EE031C729F8}" dt="2022-12-05T00:39:33.082" v="2890" actId="26606"/>
          <ac:spMkLst>
            <pc:docMk/>
            <pc:sldMk cId="4016071687" sldId="264"/>
            <ac:spMk id="44" creationId="{CD8B4F24-440B-49E9-B85D-733523DC064B}"/>
          </ac:spMkLst>
        </pc:spChg>
        <pc:spChg chg="add">
          <ac:chgData name="Trang Do" userId="4e565cde-9535-4c8d-a2d8-17352122b47d" providerId="ADAL" clId="{F18F3C7C-4562-4A3C-AEDB-2EE031C729F8}" dt="2022-12-05T00:39:33.082" v="2890" actId="26606"/>
          <ac:spMkLst>
            <pc:docMk/>
            <pc:sldMk cId="4016071687" sldId="264"/>
            <ac:spMk id="49" creationId="{84ECDE7A-6944-466D-8FFE-149A29BA6BAE}"/>
          </ac:spMkLst>
        </pc:spChg>
        <pc:spChg chg="add">
          <ac:chgData name="Trang Do" userId="4e565cde-9535-4c8d-a2d8-17352122b47d" providerId="ADAL" clId="{F18F3C7C-4562-4A3C-AEDB-2EE031C729F8}" dt="2022-12-05T00:39:33.082" v="2890" actId="26606"/>
          <ac:spMkLst>
            <pc:docMk/>
            <pc:sldMk cId="4016071687" sldId="264"/>
            <ac:spMk id="51" creationId="{B3420082-9415-44EC-802E-C77D71D59C57}"/>
          </ac:spMkLst>
        </pc:spChg>
        <pc:spChg chg="add">
          <ac:chgData name="Trang Do" userId="4e565cde-9535-4c8d-a2d8-17352122b47d" providerId="ADAL" clId="{F18F3C7C-4562-4A3C-AEDB-2EE031C729F8}" dt="2022-12-05T00:39:33.082" v="2890" actId="26606"/>
          <ac:spMkLst>
            <pc:docMk/>
            <pc:sldMk cId="4016071687" sldId="264"/>
            <ac:spMk id="53" creationId="{55A52C45-1FCB-4636-A80F-2849B8226C01}"/>
          </ac:spMkLst>
        </pc:spChg>
        <pc:spChg chg="add">
          <ac:chgData name="Trang Do" userId="4e565cde-9535-4c8d-a2d8-17352122b47d" providerId="ADAL" clId="{F18F3C7C-4562-4A3C-AEDB-2EE031C729F8}" dt="2022-12-05T00:39:33.082" v="2890" actId="26606"/>
          <ac:spMkLst>
            <pc:docMk/>
            <pc:sldMk cId="4016071687" sldId="264"/>
            <ac:spMk id="55" creationId="{768EB4DD-3704-43AD-92B3-C4E0C6EA92CB}"/>
          </ac:spMkLst>
        </pc:spChg>
        <pc:picChg chg="mod">
          <ac:chgData name="Trang Do" userId="4e565cde-9535-4c8d-a2d8-17352122b47d" providerId="ADAL" clId="{F18F3C7C-4562-4A3C-AEDB-2EE031C729F8}" dt="2022-12-05T00:39:36.840" v="2891" actId="1076"/>
          <ac:picMkLst>
            <pc:docMk/>
            <pc:sldMk cId="4016071687" sldId="264"/>
            <ac:picMk id="6" creationId="{64E097EC-29ED-63FF-C268-6E543ACFD2C9}"/>
          </ac:picMkLst>
        </pc:picChg>
      </pc:sldChg>
      <pc:sldChg chg="addSp delSp modSp add mod">
        <pc:chgData name="Trang Do" userId="4e565cde-9535-4c8d-a2d8-17352122b47d" providerId="ADAL" clId="{F18F3C7C-4562-4A3C-AEDB-2EE031C729F8}" dt="2022-12-05T00:37:52.511" v="2877" actId="1076"/>
        <pc:sldMkLst>
          <pc:docMk/>
          <pc:sldMk cId="740913413" sldId="265"/>
        </pc:sldMkLst>
        <pc:spChg chg="del mod">
          <ac:chgData name="Trang Do" userId="4e565cde-9535-4c8d-a2d8-17352122b47d" providerId="ADAL" clId="{F18F3C7C-4562-4A3C-AEDB-2EE031C729F8}" dt="2022-12-04T23:17:33.522" v="2281" actId="21"/>
          <ac:spMkLst>
            <pc:docMk/>
            <pc:sldMk cId="740913413" sldId="265"/>
            <ac:spMk id="3" creationId="{800F61FF-D09E-E595-DCD8-9A4F40E76AC8}"/>
          </ac:spMkLst>
        </pc:spChg>
        <pc:spChg chg="add del mod">
          <ac:chgData name="Trang Do" userId="4e565cde-9535-4c8d-a2d8-17352122b47d" providerId="ADAL" clId="{F18F3C7C-4562-4A3C-AEDB-2EE031C729F8}" dt="2022-12-04T22:15:48.401" v="1700" actId="21"/>
          <ac:spMkLst>
            <pc:docMk/>
            <pc:sldMk cId="740913413" sldId="265"/>
            <ac:spMk id="4" creationId="{66494842-80F0-951A-C521-FC07B0EDBCB5}"/>
          </ac:spMkLst>
        </pc:spChg>
        <pc:spChg chg="mod">
          <ac:chgData name="Trang Do" userId="4e565cde-9535-4c8d-a2d8-17352122b47d" providerId="ADAL" clId="{F18F3C7C-4562-4A3C-AEDB-2EE031C729F8}" dt="2022-12-05T00:37:52.511" v="2877" actId="1076"/>
          <ac:spMkLst>
            <pc:docMk/>
            <pc:sldMk cId="740913413" sldId="265"/>
            <ac:spMk id="5" creationId="{DEC4E604-0BB1-4D71-8D26-95FF7DF9341D}"/>
          </ac:spMkLst>
        </pc:spChg>
        <pc:spChg chg="add del">
          <ac:chgData name="Trang Do" userId="4e565cde-9535-4c8d-a2d8-17352122b47d" providerId="ADAL" clId="{F18F3C7C-4562-4A3C-AEDB-2EE031C729F8}" dt="2022-12-04T22:47:29.609" v="2179"/>
          <ac:spMkLst>
            <pc:docMk/>
            <pc:sldMk cId="740913413" sldId="265"/>
            <ac:spMk id="7" creationId="{7E1E243C-DC03-F113-A939-76C3B16053DE}"/>
          </ac:spMkLst>
        </pc:spChg>
        <pc:spChg chg="add mod">
          <ac:chgData name="Trang Do" userId="4e565cde-9535-4c8d-a2d8-17352122b47d" providerId="ADAL" clId="{F18F3C7C-4562-4A3C-AEDB-2EE031C729F8}" dt="2022-12-05T00:37:42.455" v="2875" actId="14100"/>
          <ac:spMkLst>
            <pc:docMk/>
            <pc:sldMk cId="740913413" sldId="265"/>
            <ac:spMk id="8" creationId="{F2810941-8E77-AFE1-5EE6-1F5004222A43}"/>
          </ac:spMkLst>
        </pc:spChg>
        <pc:spChg chg="add del">
          <ac:chgData name="Trang Do" userId="4e565cde-9535-4c8d-a2d8-17352122b47d" providerId="ADAL" clId="{F18F3C7C-4562-4A3C-AEDB-2EE031C729F8}" dt="2022-12-04T23:22:51.328" v="2343" actId="22"/>
          <ac:spMkLst>
            <pc:docMk/>
            <pc:sldMk cId="740913413" sldId="265"/>
            <ac:spMk id="10" creationId="{68F92573-A4FD-B2E4-310D-E2B0B6508BF2}"/>
          </ac:spMkLst>
        </pc:spChg>
        <pc:picChg chg="add mod">
          <ac:chgData name="Trang Do" userId="4e565cde-9535-4c8d-a2d8-17352122b47d" providerId="ADAL" clId="{F18F3C7C-4562-4A3C-AEDB-2EE031C729F8}" dt="2022-12-05T00:37:35.285" v="2874" actId="1076"/>
          <ac:picMkLst>
            <pc:docMk/>
            <pc:sldMk cId="740913413" sldId="265"/>
            <ac:picMk id="6" creationId="{1B3DB3CB-BE6B-1A06-7BA8-9F59364EB022}"/>
          </ac:picMkLst>
        </pc:picChg>
        <pc:picChg chg="del">
          <ac:chgData name="Trang Do" userId="4e565cde-9535-4c8d-a2d8-17352122b47d" providerId="ADAL" clId="{F18F3C7C-4562-4A3C-AEDB-2EE031C729F8}" dt="2022-12-04T22:15:29.646" v="1697" actId="478"/>
          <ac:picMkLst>
            <pc:docMk/>
            <pc:sldMk cId="740913413" sldId="265"/>
            <ac:picMk id="1026" creationId="{5D280991-F826-4A28-A441-991A25AD2C78}"/>
          </ac:picMkLst>
        </pc:picChg>
      </pc:sldChg>
      <pc:sldChg chg="modSp add mod">
        <pc:chgData name="Trang Do" userId="4e565cde-9535-4c8d-a2d8-17352122b47d" providerId="ADAL" clId="{F18F3C7C-4562-4A3C-AEDB-2EE031C729F8}" dt="2022-12-05T00:34:56.648" v="2834" actId="27636"/>
        <pc:sldMkLst>
          <pc:docMk/>
          <pc:sldMk cId="10011683" sldId="266"/>
        </pc:sldMkLst>
        <pc:spChg chg="mod">
          <ac:chgData name="Trang Do" userId="4e565cde-9535-4c8d-a2d8-17352122b47d" providerId="ADAL" clId="{F18F3C7C-4562-4A3C-AEDB-2EE031C729F8}" dt="2022-12-05T00:34:56.648" v="2834" actId="27636"/>
          <ac:spMkLst>
            <pc:docMk/>
            <pc:sldMk cId="10011683" sldId="266"/>
            <ac:spMk id="3" creationId="{04CBF808-1CF6-5873-A7B4-1C040F4E92E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6068-C902-40D0-9E26-49A6042D83D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11F38-F392-46A3-947A-1CDCBFDC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2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11F38-F392-46A3-947A-1CDCBFDC59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8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8F67-3731-4175-A8AF-9F9D62AB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31A3C-7CEA-4C7C-9E37-033D76D5D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4244A-2FBF-4441-853B-0E748464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9626-D531-498F-B100-9313751A84B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53320-B1CD-4EB3-AFC5-7645D020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4015E-F2ED-4F1A-89E5-4D425839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D64E-4464-4474-9B5C-C749665B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FB12-1B74-4C8B-8FF7-7E2E05D8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800ED-0292-4E5D-895C-1C4BE49BE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D274E-9132-4881-BD19-69A74F77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9626-D531-498F-B100-9313751A84B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AEAA1-2978-4CC4-971E-BD34D243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AA495-8963-4ACE-8B96-35A90658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D64E-4464-4474-9B5C-C749665B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0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F7241-8F48-4799-A16E-BF3ADE5EA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245C7-964B-4E2E-BDD6-ADBAEA865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3262D-93E3-4312-A39A-37321788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9626-D531-498F-B100-9313751A84B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CCA89-9804-4787-B28B-324BCDFD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AFF36-B3C2-4699-8619-FBD3A3AB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D64E-4464-4474-9B5C-C749665B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7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78F3-5BDF-4CC4-A74E-CBA1C52F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3950-B26B-4918-9BE4-43412418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B5783-F593-41BA-8594-3EBF726C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9626-D531-498F-B100-9313751A84B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C1204-26CA-4ED3-BFA5-8C5BC256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95D0-B817-4C03-A086-FF8E45DA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D64E-4464-4474-9B5C-C749665B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0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2D46-F254-49CE-8F1D-8BE9E245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0CD0B-99AD-42E7-B120-4ADDC77F9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AB128-DAB5-4091-833B-BE4C5290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9626-D531-498F-B100-9313751A84B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350EE-8357-4CE3-BEE4-FFDD825F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3A664-485F-41AB-9420-0FDE3E14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D64E-4464-4474-9B5C-C749665B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2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8487-5498-406D-BA17-7AA44470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2E25-4BFB-4EDA-9A70-CFD869E45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0CE57-1161-4462-A047-5F128BC77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34974-C6C4-429D-A649-6C5F1E64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9626-D531-498F-B100-9313751A84B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EC44A-4170-4282-BA80-5132AE4C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6D212-C786-40F9-A26B-86F207F9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D64E-4464-4474-9B5C-C749665B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6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9FA1-6486-4992-8C87-841137E2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EF6AC-B200-40CD-9DF0-3D0E29B51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940D8-60EB-4DFE-BA25-608362F04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393DB-16D9-45DC-920A-241F2D0FE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750D5-ECBC-4815-A8B8-9BBE6C7E3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04C5C-D298-4A7E-8300-7129AB7D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9626-D531-498F-B100-9313751A84B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E01DF-C97C-4967-A56C-894FED66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E331C-F24D-4445-9B89-1474C320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D64E-4464-4474-9B5C-C749665B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0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3EA5-71DC-4FA0-8460-D2798372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3B3A1-DADA-4BCB-8C95-21B70903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9626-D531-498F-B100-9313751A84B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E12CE-0F1E-4208-9780-91012048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F6CAE-A8FF-49D2-BBCE-CE784134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D64E-4464-4474-9B5C-C749665B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6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F2F01-F767-4D50-9AB0-9E1418F0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9626-D531-498F-B100-9313751A84B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6AD6A-D63E-4043-9602-AB2ECDD6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A7326-82F8-4DF9-9253-3A32C486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D64E-4464-4474-9B5C-C749665B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6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23C2-7DE9-427F-92AC-46291D55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85CEA-9001-452C-AC2B-43BEE2B9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FDFA3-5A11-4DAF-89D7-B2A1FD5E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FCBB7-71FB-413C-9213-72AFBCF8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9626-D531-498F-B100-9313751A84B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71698-23F1-4FFF-9096-C6C85B79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AE32C-A56E-414D-AABE-89C65E12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D64E-4464-4474-9B5C-C749665B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1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BFD5-C6D9-4115-BA38-615613FA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0760E-9C58-4EBD-99C8-709ED5EC2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08811-331D-460C-89B7-FA2085748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5108F-A757-48BC-BA90-CCE7CE4D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9626-D531-498F-B100-9313751A84B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69673-6398-4438-A59C-242FBD1C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CBB0B-8277-405C-B7EB-D2BA13CA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D64E-4464-4474-9B5C-C749665B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26199-2622-413E-AAD5-822A5D9D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9A5EB-B3F0-4CC4-8DA3-7EB94283C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FA60C-3900-480B-9147-B0FC32FCE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89626-D531-498F-B100-9313751A84B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A27F-6E5E-4F26-BB2B-DAE788AF6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7E175-7FC0-49BC-AF90-436E260B5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DD64E-4464-4474-9B5C-C749665B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8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54BE6-02D2-4AF7-9228-9994E525C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6894575" cy="3566160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Email Spam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A3D4F-D4CE-48C7-9E5D-25A234B3E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6008"/>
            <a:ext cx="6894576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/>
              <a:t>By Trang Do, Ethan Ennis, Maen </a:t>
            </a:r>
            <a:r>
              <a:rPr lang="en-US" sz="2200" err="1"/>
              <a:t>Marashdeh</a:t>
            </a:r>
            <a:r>
              <a:rPr lang="en-US" sz="2200"/>
              <a:t> &amp; Patricia Aguilar Perez</a:t>
            </a:r>
          </a:p>
          <a:p>
            <a:pPr algn="l"/>
            <a:r>
              <a:rPr lang="en-US" sz="2200">
                <a:cs typeface="Calibri"/>
              </a:rPr>
              <a:t>CSC 425- Artificial Intelligence</a:t>
            </a:r>
          </a:p>
          <a:p>
            <a:pPr algn="l"/>
            <a:r>
              <a:rPr lang="en-US" sz="2200">
                <a:cs typeface="Calibri"/>
              </a:rPr>
              <a:t>Fall 2022</a:t>
            </a:r>
          </a:p>
          <a:p>
            <a:pPr algn="l"/>
            <a:endParaRPr lang="en-US" sz="2200">
              <a:cs typeface="Calibri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ack fabric texture">
            <a:extLst>
              <a:ext uri="{FF2B5EF4-FFF2-40B4-BE49-F238E27FC236}">
                <a16:creationId xmlns:a16="http://schemas.microsoft.com/office/drawing/2014/main" id="{DC4BCD42-AE76-E7BA-C670-6AC16A8A90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39" r="42178" b="-3"/>
          <a:stretch/>
        </p:blipFill>
        <p:spPr>
          <a:xfrm>
            <a:off x="8139803" y="10"/>
            <a:ext cx="4052199" cy="6857990"/>
          </a:xfrm>
          <a:custGeom>
            <a:avLst/>
            <a:gdLst/>
            <a:ahLst/>
            <a:cxnLst/>
            <a:rect l="l" t="t" r="r" b="b"/>
            <a:pathLst>
              <a:path w="4052199" h="6858000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286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8F2FBB-C0EF-042E-AA2E-45995E90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4026583" cy="1719072"/>
          </a:xfrm>
        </p:spPr>
        <p:txBody>
          <a:bodyPr anchor="b">
            <a:normAutofit/>
          </a:bodyPr>
          <a:lstStyle/>
          <a:p>
            <a:r>
              <a:rPr lang="es-ES" sz="5400" b="1" err="1">
                <a:cs typeface="Calibri Light"/>
              </a:rPr>
              <a:t>Introduction</a:t>
            </a:r>
            <a:endParaRPr lang="es-ES" sz="5000" b="1">
              <a:cs typeface="Calibri Light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6BF60E-4F83-A7E9-F534-68065881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73" y="3205007"/>
            <a:ext cx="5901433" cy="31431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3200" err="1">
                <a:cs typeface="Calibri"/>
              </a:rPr>
              <a:t>Goals</a:t>
            </a:r>
            <a:r>
              <a:rPr lang="es-ES" sz="3200">
                <a:cs typeface="Calibri"/>
              </a:rPr>
              <a:t>:</a:t>
            </a:r>
            <a:endParaRPr lang="es-ES" sz="2200"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s-ES"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s-ES" err="1">
                <a:cs typeface="Calibri"/>
              </a:rPr>
              <a:t>Implement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the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process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of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filtering</a:t>
            </a:r>
            <a:r>
              <a:rPr lang="es-ES">
                <a:cs typeface="Calibri"/>
              </a:rPr>
              <a:t> spam emails.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s-ES"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s-ES" err="1">
                <a:cs typeface="Calibri"/>
              </a:rPr>
              <a:t>Detect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unwanted</a:t>
            </a:r>
            <a:r>
              <a:rPr lang="es-ES">
                <a:cs typeface="Calibri"/>
              </a:rPr>
              <a:t>, </a:t>
            </a:r>
            <a:r>
              <a:rPr lang="es-ES" err="1">
                <a:cs typeface="Calibri"/>
              </a:rPr>
              <a:t>unsolicited</a:t>
            </a:r>
            <a:r>
              <a:rPr lang="es-ES">
                <a:cs typeface="Calibri"/>
              </a:rPr>
              <a:t> and virus-</a:t>
            </a:r>
            <a:r>
              <a:rPr lang="es-ES" err="1">
                <a:cs typeface="Calibri"/>
              </a:rPr>
              <a:t>infected</a:t>
            </a:r>
            <a:r>
              <a:rPr lang="es-ES">
                <a:cs typeface="Calibri"/>
              </a:rPr>
              <a:t> emails and </a:t>
            </a:r>
            <a:r>
              <a:rPr lang="es-ES" err="1">
                <a:cs typeface="Calibri"/>
              </a:rPr>
              <a:t>move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them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to</a:t>
            </a:r>
            <a:r>
              <a:rPr lang="es-ES">
                <a:cs typeface="Calibri"/>
              </a:rPr>
              <a:t> a spam </a:t>
            </a:r>
            <a:r>
              <a:rPr lang="es-ES" err="1">
                <a:cs typeface="Calibri"/>
              </a:rPr>
              <a:t>inbox</a:t>
            </a:r>
            <a:r>
              <a:rPr lang="es-ES">
                <a:cs typeface="Calibri"/>
              </a:rPr>
              <a:t> folder.</a:t>
            </a:r>
          </a:p>
        </p:txBody>
      </p:sp>
      <p:pic>
        <p:nvPicPr>
          <p:cNvPr id="4" name="Imagen 4" descr="Forma, Flecha&#10;&#10;Descripción generada automáticamente">
            <a:extLst>
              <a:ext uri="{FF2B5EF4-FFF2-40B4-BE49-F238E27FC236}">
                <a16:creationId xmlns:a16="http://schemas.microsoft.com/office/drawing/2014/main" id="{A0B52220-B19C-358C-E4AF-FB146AA54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8" r="-1" b="-1"/>
          <a:stretch/>
        </p:blipFill>
        <p:spPr>
          <a:xfrm>
            <a:off x="6454206" y="1074255"/>
            <a:ext cx="497481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6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C95F3E-BDB6-842D-EB77-9F43A8AE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err="1">
                <a:cs typeface="Calibri Light"/>
              </a:rPr>
              <a:t>Introduction</a:t>
            </a:r>
            <a:endParaRPr lang="es-ES" sz="5400" b="1">
              <a:cs typeface="Calibri Light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109378-283F-E452-FDAA-2657A8289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2400" err="1">
                <a:cs typeface="Calibri"/>
              </a:rPr>
              <a:t>Different</a:t>
            </a:r>
            <a:r>
              <a:rPr lang="es-ES" sz="2400">
                <a:cs typeface="Calibri"/>
              </a:rPr>
              <a:t> </a:t>
            </a:r>
            <a:r>
              <a:rPr lang="es-ES" sz="2400" err="1">
                <a:cs typeface="Calibri"/>
              </a:rPr>
              <a:t>filtering</a:t>
            </a:r>
            <a:r>
              <a:rPr lang="es-ES" sz="2400">
                <a:cs typeface="Calibri"/>
              </a:rPr>
              <a:t> </a:t>
            </a:r>
            <a:r>
              <a:rPr lang="es-ES" sz="2400" err="1">
                <a:cs typeface="Calibri"/>
              </a:rPr>
              <a:t>methods</a:t>
            </a:r>
            <a:r>
              <a:rPr lang="es-ES" sz="2400">
                <a:cs typeface="Calibri"/>
              </a:rPr>
              <a:t> are </a:t>
            </a:r>
            <a:r>
              <a:rPr lang="es-ES" sz="2400" err="1">
                <a:cs typeface="Calibri"/>
              </a:rPr>
              <a:t>used</a:t>
            </a:r>
            <a:r>
              <a:rPr lang="es-ES" sz="2400">
                <a:cs typeface="Calibri"/>
              </a:rPr>
              <a:t> </a:t>
            </a:r>
            <a:r>
              <a:rPr lang="es-ES" sz="2400" err="1">
                <a:cs typeface="Calibri"/>
              </a:rPr>
              <a:t>to</a:t>
            </a:r>
            <a:r>
              <a:rPr lang="es-ES" sz="2400">
                <a:cs typeface="Calibri"/>
              </a:rPr>
              <a:t> </a:t>
            </a:r>
            <a:r>
              <a:rPr lang="es-ES" sz="2400" err="1">
                <a:cs typeface="Calibri"/>
              </a:rPr>
              <a:t>identify</a:t>
            </a:r>
            <a:r>
              <a:rPr lang="es-ES" sz="2400">
                <a:cs typeface="Calibri"/>
              </a:rPr>
              <a:t>:</a:t>
            </a:r>
          </a:p>
          <a:p>
            <a:pPr lvl="1"/>
            <a:r>
              <a:rPr lang="es-ES" sz="2000">
                <a:cs typeface="Calibri"/>
              </a:rPr>
              <a:t>Email </a:t>
            </a:r>
            <a:r>
              <a:rPr lang="es-ES" sz="2000" err="1">
                <a:cs typeface="Calibri"/>
              </a:rPr>
              <a:t>content</a:t>
            </a:r>
            <a:endParaRPr lang="es-ES" sz="2000">
              <a:cs typeface="Calibri"/>
            </a:endParaRPr>
          </a:p>
          <a:p>
            <a:pPr lvl="1"/>
            <a:r>
              <a:rPr lang="es-ES" sz="2000" err="1">
                <a:cs typeface="Calibri"/>
              </a:rPr>
              <a:t>Senders</a:t>
            </a:r>
            <a:r>
              <a:rPr lang="es-ES" sz="2000">
                <a:cs typeface="Calibri"/>
              </a:rPr>
              <a:t>.</a:t>
            </a:r>
          </a:p>
          <a:p>
            <a:pPr lvl="1"/>
            <a:endParaRPr lang="es-ES">
              <a:cs typeface="Calibri"/>
            </a:endParaRPr>
          </a:p>
          <a:p>
            <a:r>
              <a:rPr lang="es-ES" sz="2400">
                <a:cs typeface="Calibri"/>
              </a:rPr>
              <a:t>Spam </a:t>
            </a:r>
            <a:r>
              <a:rPr lang="es-ES" sz="2400" err="1">
                <a:cs typeface="Calibri"/>
              </a:rPr>
              <a:t>filters</a:t>
            </a:r>
            <a:r>
              <a:rPr lang="es-ES" sz="2400">
                <a:cs typeface="Calibri"/>
              </a:rPr>
              <a:t> base </a:t>
            </a:r>
            <a:r>
              <a:rPr lang="es-ES" sz="2400" err="1">
                <a:cs typeface="Calibri"/>
              </a:rPr>
              <a:t>their</a:t>
            </a:r>
            <a:r>
              <a:rPr lang="es-ES" sz="2400">
                <a:cs typeface="Calibri"/>
              </a:rPr>
              <a:t> </a:t>
            </a:r>
            <a:r>
              <a:rPr lang="es-ES" sz="2400" err="1">
                <a:cs typeface="Calibri"/>
              </a:rPr>
              <a:t>judgement</a:t>
            </a:r>
            <a:r>
              <a:rPr lang="es-ES" sz="2400">
                <a:cs typeface="Calibri"/>
              </a:rPr>
              <a:t> </a:t>
            </a:r>
            <a:r>
              <a:rPr lang="es-ES" sz="2400" err="1">
                <a:cs typeface="Calibri"/>
              </a:rPr>
              <a:t>on</a:t>
            </a:r>
            <a:r>
              <a:rPr lang="es-ES" sz="2400">
                <a:cs typeface="Calibri"/>
              </a:rPr>
              <a:t> </a:t>
            </a:r>
            <a:r>
              <a:rPr lang="es-ES" sz="2400" err="1">
                <a:cs typeface="Calibri"/>
              </a:rPr>
              <a:t>different</a:t>
            </a:r>
            <a:r>
              <a:rPr lang="es-ES" sz="2400">
                <a:cs typeface="Calibri"/>
              </a:rPr>
              <a:t> </a:t>
            </a:r>
            <a:r>
              <a:rPr lang="es-ES" sz="2400" err="1">
                <a:cs typeface="Calibri"/>
              </a:rPr>
              <a:t>criteria</a:t>
            </a:r>
            <a:r>
              <a:rPr lang="es-ES" sz="2400">
                <a:cs typeface="Calibri"/>
              </a:rPr>
              <a:t>.</a:t>
            </a:r>
          </a:p>
          <a:p>
            <a:endParaRPr lang="es-ES" sz="2400">
              <a:cs typeface="Calibri"/>
            </a:endParaRPr>
          </a:p>
          <a:p>
            <a:r>
              <a:rPr lang="es-ES" sz="2400">
                <a:cs typeface="Calibri"/>
              </a:rPr>
              <a:t>Simple and </a:t>
            </a:r>
            <a:r>
              <a:rPr lang="es-ES" sz="2400" err="1">
                <a:cs typeface="Calibri"/>
              </a:rPr>
              <a:t>easy</a:t>
            </a:r>
            <a:r>
              <a:rPr lang="es-ES" sz="2400">
                <a:cs typeface="Calibri"/>
              </a:rPr>
              <a:t> </a:t>
            </a:r>
            <a:r>
              <a:rPr lang="es-ES" sz="2400" err="1">
                <a:cs typeface="Calibri"/>
              </a:rPr>
              <a:t>method</a:t>
            </a:r>
            <a:r>
              <a:rPr lang="es-ES" sz="2400">
                <a:cs typeface="Calibri"/>
              </a:rPr>
              <a:t>:</a:t>
            </a:r>
          </a:p>
          <a:p>
            <a:pPr lvl="2"/>
            <a:r>
              <a:rPr lang="es-ES" err="1">
                <a:cs typeface="Calibri"/>
              </a:rPr>
              <a:t>Watch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for</a:t>
            </a:r>
            <a:r>
              <a:rPr lang="es-ES">
                <a:cs typeface="Calibri"/>
              </a:rPr>
              <a:t> particular </a:t>
            </a:r>
            <a:r>
              <a:rPr lang="es-ES" err="1">
                <a:cs typeface="Calibri"/>
              </a:rPr>
              <a:t>words</a:t>
            </a:r>
            <a:r>
              <a:rPr lang="es-ES">
                <a:cs typeface="Calibri"/>
              </a:rPr>
              <a:t> </a:t>
            </a:r>
            <a:r>
              <a:rPr lang="es-ES" err="1">
                <a:cs typeface="Calibri"/>
              </a:rPr>
              <a:t>on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the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subject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lines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of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messages</a:t>
            </a:r>
            <a:r>
              <a:rPr lang="es-ES">
                <a:cs typeface="Calibri"/>
              </a:rPr>
              <a:t> and </a:t>
            </a:r>
            <a:r>
              <a:rPr lang="es-ES" err="1">
                <a:cs typeface="Calibri"/>
              </a:rPr>
              <a:t>exclude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them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from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the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user's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inbox</a:t>
            </a:r>
            <a:r>
              <a:rPr lang="es-ES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470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CBF808-1CF6-5873-A7B4-1C040F4E9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929383"/>
            <a:ext cx="6428450" cy="4872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A probabilistic learning method.</a:t>
            </a:r>
          </a:p>
          <a:p>
            <a:r>
              <a:rPr lang="en-US" sz="2200">
                <a:cs typeface="Calibri"/>
              </a:rPr>
              <a:t>Classifies emails based on the frequency of words in it.</a:t>
            </a:r>
          </a:p>
          <a:p>
            <a:r>
              <a:rPr lang="en-US" sz="2200">
                <a:cs typeface="Calibri"/>
              </a:rPr>
              <a:t>Given sample x and a class label y that we want to find.</a:t>
            </a:r>
          </a:p>
          <a:p>
            <a:pPr lvl="1"/>
            <a:r>
              <a:rPr lang="en-US" sz="1800">
                <a:cs typeface="Calibri"/>
              </a:rPr>
              <a:t>P(</a:t>
            </a:r>
            <a:r>
              <a:rPr lang="en-US" sz="1800" err="1">
                <a:cs typeface="Calibri"/>
              </a:rPr>
              <a:t>x|y</a:t>
            </a:r>
            <a:r>
              <a:rPr lang="en-US" sz="1800">
                <a:cs typeface="Calibri"/>
              </a:rPr>
              <a:t>) = Set of unknown samples.</a:t>
            </a:r>
          </a:p>
          <a:p>
            <a:pPr lvl="2"/>
            <a:r>
              <a:rPr lang="en-US" sz="1400">
                <a:cs typeface="Calibri"/>
              </a:rPr>
              <a:t>∝ = proportional to.</a:t>
            </a:r>
          </a:p>
          <a:p>
            <a:pPr lvl="2"/>
            <a:r>
              <a:rPr lang="en-US" sz="1400">
                <a:cs typeface="Calibri"/>
              </a:rPr>
              <a:t>           indicates change in relation to something else.</a:t>
            </a:r>
          </a:p>
          <a:p>
            <a:pPr lvl="1"/>
            <a:r>
              <a:rPr lang="en-US" sz="1800">
                <a:cs typeface="Calibri"/>
              </a:rPr>
              <a:t>Arg max = inputs or arguments, at which the function outputs are as large as possible.</a:t>
            </a:r>
          </a:p>
          <a:p>
            <a:r>
              <a:rPr lang="en-US" sz="2200">
                <a:cs typeface="Calibri"/>
              </a:rPr>
              <a:t>This method classifies the email to the class with higher probability.</a:t>
            </a:r>
          </a:p>
          <a:p>
            <a:endParaRPr lang="es-ES" sz="2200">
              <a:cs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7E4FF2A-7721-E81C-06AF-3D750CA2373C}"/>
              </a:ext>
            </a:extLst>
          </p:cNvPr>
          <p:cNvSpPr txBox="1">
            <a:spLocks/>
          </p:cNvSpPr>
          <p:nvPr/>
        </p:nvSpPr>
        <p:spPr>
          <a:xfrm>
            <a:off x="630935" y="639520"/>
            <a:ext cx="5125179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endParaRPr lang="en-US" sz="5400" b="1">
              <a:ea typeface="+mj-lt"/>
              <a:cs typeface="+mj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D758599-9B1E-D12D-811B-828ED647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19" y="601890"/>
            <a:ext cx="10515600" cy="1629512"/>
          </a:xfrm>
        </p:spPr>
        <p:txBody>
          <a:bodyPr>
            <a:normAutofit/>
          </a:bodyPr>
          <a:lstStyle/>
          <a:p>
            <a:r>
              <a:rPr lang="es-ES" sz="5400" b="1">
                <a:ea typeface="+mj-lt"/>
                <a:cs typeface="+mj-lt"/>
              </a:rPr>
              <a:t>Multinomial </a:t>
            </a:r>
            <a:r>
              <a:rPr lang="es-ES" sz="5400" b="1" err="1">
                <a:ea typeface="+mj-lt"/>
                <a:cs typeface="+mj-lt"/>
              </a:rPr>
              <a:t>Naïve</a:t>
            </a:r>
            <a:r>
              <a:rPr lang="es-ES" sz="5400" b="1">
                <a:ea typeface="+mj-lt"/>
                <a:cs typeface="+mj-lt"/>
              </a:rPr>
              <a:t> Bayes </a:t>
            </a:r>
            <a:r>
              <a:rPr lang="es-ES" sz="5400" b="1" err="1">
                <a:ea typeface="+mj-lt"/>
                <a:cs typeface="+mj-lt"/>
              </a:rPr>
              <a:t>Classifier</a:t>
            </a:r>
            <a:br>
              <a:rPr lang="en-US" sz="5400" b="1">
                <a:ea typeface="+mj-lt"/>
                <a:cs typeface="+mj-lt"/>
              </a:rPr>
            </a:br>
            <a:endParaRPr lang="en-US" sz="5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471D59-E4D4-A4B0-7E4C-5253674A3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876" y="2182108"/>
            <a:ext cx="4587178" cy="3159658"/>
          </a:xfrm>
          <a:prstGeom prst="rect">
            <a:avLst/>
          </a:prstGeom>
          <a:ln w="158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02434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648AD6-F2DD-0EDD-9AE6-02C971F5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>
                <a:cs typeface="Calibri Light"/>
              </a:rPr>
              <a:t>Project Dataset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CBF808-1CF6-5873-A7B4-1C040F4E9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s-ES" sz="2200" err="1">
                <a:cs typeface="Calibri"/>
              </a:rPr>
              <a:t>Consists</a:t>
            </a:r>
            <a:r>
              <a:rPr lang="es-ES" sz="2200">
                <a:cs typeface="Calibri"/>
              </a:rPr>
              <a:t> </a:t>
            </a:r>
            <a:r>
              <a:rPr lang="es-ES" sz="2200" err="1">
                <a:cs typeface="Calibri"/>
              </a:rPr>
              <a:t>of</a:t>
            </a:r>
            <a:r>
              <a:rPr lang="es-ES" sz="2200">
                <a:cs typeface="Calibri"/>
              </a:rPr>
              <a:t> 962 emails </a:t>
            </a:r>
          </a:p>
          <a:p>
            <a:r>
              <a:rPr lang="es-ES" sz="2200" err="1">
                <a:cs typeface="Calibri"/>
              </a:rPr>
              <a:t>Divided</a:t>
            </a:r>
            <a:r>
              <a:rPr lang="es-ES" sz="2200">
                <a:cs typeface="Calibri"/>
              </a:rPr>
              <a:t> </a:t>
            </a:r>
            <a:r>
              <a:rPr lang="es-ES" sz="2200" err="1">
                <a:cs typeface="Calibri"/>
              </a:rPr>
              <a:t>into</a:t>
            </a:r>
            <a:r>
              <a:rPr lang="es-ES" sz="2200">
                <a:cs typeface="Calibri"/>
              </a:rPr>
              <a:t> </a:t>
            </a:r>
            <a:r>
              <a:rPr lang="es-ES" sz="2200" err="1">
                <a:cs typeface="Calibri"/>
              </a:rPr>
              <a:t>different</a:t>
            </a:r>
            <a:r>
              <a:rPr lang="es-ES" sz="2200">
                <a:cs typeface="Calibri"/>
              </a:rPr>
              <a:t> </a:t>
            </a:r>
            <a:r>
              <a:rPr lang="es-ES" sz="2200" err="1">
                <a:cs typeface="Calibri"/>
              </a:rPr>
              <a:t>partitions</a:t>
            </a:r>
            <a:r>
              <a:rPr lang="es-ES" sz="2200">
                <a:cs typeface="Calibri"/>
              </a:rPr>
              <a:t> </a:t>
            </a:r>
            <a:r>
              <a:rPr lang="es-ES" sz="2200" err="1">
                <a:cs typeface="Calibri"/>
              </a:rPr>
              <a:t>of</a:t>
            </a:r>
            <a:r>
              <a:rPr lang="es-ES" sz="2200">
                <a:cs typeface="Calibri"/>
              </a:rPr>
              <a:t>:</a:t>
            </a:r>
            <a:endParaRPr lang="es-ES" sz="2200"/>
          </a:p>
          <a:p>
            <a:pPr lvl="1" indent="0"/>
            <a:r>
              <a:rPr lang="es-ES" sz="2200">
                <a:cs typeface="Calibri"/>
              </a:rPr>
              <a:t>Training set.</a:t>
            </a:r>
          </a:p>
          <a:p>
            <a:pPr lvl="1" indent="0"/>
            <a:r>
              <a:rPr lang="es-ES" sz="2200">
                <a:cs typeface="Calibri"/>
              </a:rPr>
              <a:t>Test.</a:t>
            </a:r>
          </a:p>
          <a:p>
            <a:r>
              <a:rPr lang="es-ES" sz="2200" err="1">
                <a:cs typeface="Calibri"/>
              </a:rPr>
              <a:t>Both</a:t>
            </a:r>
            <a:r>
              <a:rPr lang="es-ES" sz="2200">
                <a:cs typeface="Calibri"/>
              </a:rPr>
              <a:t> </a:t>
            </a:r>
            <a:r>
              <a:rPr lang="es-ES" sz="2200" err="1">
                <a:cs typeface="Calibri"/>
              </a:rPr>
              <a:t>datasets</a:t>
            </a:r>
            <a:r>
              <a:rPr lang="es-ES" sz="2200">
                <a:cs typeface="Calibri"/>
              </a:rPr>
              <a:t> </a:t>
            </a:r>
            <a:r>
              <a:rPr lang="es-ES" sz="2200" err="1">
                <a:cs typeface="Calibri"/>
              </a:rPr>
              <a:t>have</a:t>
            </a:r>
            <a:r>
              <a:rPr lang="es-ES" sz="2200">
                <a:cs typeface="Calibri"/>
              </a:rPr>
              <a:t> </a:t>
            </a:r>
            <a:r>
              <a:rPr lang="es-ES" sz="2200" err="1">
                <a:cs typeface="Calibri"/>
              </a:rPr>
              <a:t>equal</a:t>
            </a:r>
            <a:r>
              <a:rPr lang="es-ES" sz="2200">
                <a:cs typeface="Calibri"/>
              </a:rPr>
              <a:t> </a:t>
            </a:r>
            <a:r>
              <a:rPr lang="es-ES" sz="2200" err="1">
                <a:cs typeface="Calibri"/>
              </a:rPr>
              <a:t>number</a:t>
            </a:r>
            <a:r>
              <a:rPr lang="es-ES" sz="2200">
                <a:cs typeface="Calibri"/>
              </a:rPr>
              <a:t> </a:t>
            </a:r>
            <a:r>
              <a:rPr lang="es-ES" sz="2200" err="1">
                <a:cs typeface="Calibri"/>
              </a:rPr>
              <a:t>of</a:t>
            </a:r>
            <a:r>
              <a:rPr lang="es-ES" sz="2200">
                <a:cs typeface="Calibri"/>
              </a:rPr>
              <a:t> normal emails (X-</a:t>
            </a:r>
            <a:r>
              <a:rPr lang="es-ES" sz="2200" err="1">
                <a:cs typeface="Calibri"/>
              </a:rPr>
              <a:t>XXXmsgX</a:t>
            </a:r>
            <a:r>
              <a:rPr lang="es-ES" sz="2200">
                <a:cs typeface="Calibri"/>
              </a:rPr>
              <a:t>) and spam emails (</a:t>
            </a:r>
            <a:r>
              <a:rPr lang="es-ES" sz="2200" err="1">
                <a:cs typeface="Calibri"/>
              </a:rPr>
              <a:t>spmXXX</a:t>
            </a:r>
            <a:r>
              <a:rPr lang="es-ES" sz="2200">
                <a:cs typeface="Calibri"/>
              </a:rPr>
              <a:t>).</a:t>
            </a:r>
          </a:p>
          <a:p>
            <a:r>
              <a:rPr lang="es-ES" sz="2200">
                <a:cs typeface="Calibri"/>
              </a:rPr>
              <a:t>D = </a:t>
            </a:r>
            <a:r>
              <a:rPr lang="es-ES" sz="2200" err="1">
                <a:cs typeface="Calibri"/>
              </a:rPr>
              <a:t>all</a:t>
            </a:r>
            <a:r>
              <a:rPr lang="es-ES" sz="2200">
                <a:cs typeface="Calibri"/>
              </a:rPr>
              <a:t> </a:t>
            </a:r>
            <a:r>
              <a:rPr lang="es-ES" sz="2200" err="1">
                <a:cs typeface="Calibri"/>
              </a:rPr>
              <a:t>the</a:t>
            </a:r>
            <a:r>
              <a:rPr lang="es-ES" sz="2200">
                <a:cs typeface="Calibri"/>
              </a:rPr>
              <a:t> email files.</a:t>
            </a:r>
          </a:p>
          <a:p>
            <a:r>
              <a:rPr lang="es-ES" sz="2200">
                <a:cs typeface="Calibri"/>
              </a:rPr>
              <a:t>d = </a:t>
            </a:r>
            <a:r>
              <a:rPr lang="es-ES" sz="2200" err="1">
                <a:cs typeface="Calibri"/>
              </a:rPr>
              <a:t>one</a:t>
            </a:r>
            <a:r>
              <a:rPr lang="es-ES" sz="2200">
                <a:cs typeface="Calibri"/>
              </a:rPr>
              <a:t> email </a:t>
            </a:r>
            <a:r>
              <a:rPr lang="es-ES" sz="2200" err="1">
                <a:cs typeface="Calibri"/>
              </a:rPr>
              <a:t>text</a:t>
            </a:r>
            <a:r>
              <a:rPr lang="es-ES" sz="2200">
                <a:cs typeface="Calibri"/>
              </a:rPr>
              <a:t> file.</a:t>
            </a:r>
          </a:p>
          <a:p>
            <a:r>
              <a:rPr lang="es-ES" sz="2200" err="1">
                <a:ea typeface="+mn-lt"/>
                <a:cs typeface="+mn-lt"/>
              </a:rPr>
              <a:t>Class</a:t>
            </a:r>
            <a:r>
              <a:rPr lang="es-ES" sz="2200">
                <a:ea typeface="+mn-lt"/>
                <a:cs typeface="+mn-lt"/>
              </a:rPr>
              <a:t> </a:t>
            </a:r>
            <a:r>
              <a:rPr lang="es-ES" sz="2200" err="1">
                <a:ea typeface="+mn-lt"/>
                <a:cs typeface="+mn-lt"/>
              </a:rPr>
              <a:t>labels</a:t>
            </a:r>
            <a:endParaRPr lang="es-ES" sz="2200">
              <a:ea typeface="+mn-lt"/>
              <a:cs typeface="+mn-lt"/>
            </a:endParaRPr>
          </a:p>
          <a:p>
            <a:pPr lvl="1"/>
            <a:r>
              <a:rPr lang="es-ES" sz="1800">
                <a:ea typeface="+mn-lt"/>
                <a:cs typeface="+mn-lt"/>
              </a:rPr>
              <a:t>𝐶 = {𝑐1, 𝑐2} = {0, 1} = </a:t>
            </a:r>
            <a:r>
              <a:rPr lang="es-ES" sz="1800" err="1">
                <a:ea typeface="+mn-lt"/>
                <a:cs typeface="+mn-lt"/>
              </a:rPr>
              <a:t>ham</a:t>
            </a:r>
            <a:r>
              <a:rPr lang="es-ES" sz="1800">
                <a:ea typeface="+mn-lt"/>
                <a:cs typeface="+mn-lt"/>
              </a:rPr>
              <a:t>, spam </a:t>
            </a:r>
          </a:p>
          <a:p>
            <a:r>
              <a:rPr lang="es-ES" sz="2200" err="1">
                <a:ea typeface="+mn-lt"/>
                <a:cs typeface="+mn-lt"/>
              </a:rPr>
              <a:t>For</a:t>
            </a:r>
            <a:r>
              <a:rPr lang="es-ES" sz="2200">
                <a:ea typeface="+mn-lt"/>
                <a:cs typeface="+mn-lt"/>
              </a:rPr>
              <a:t> </a:t>
            </a:r>
            <a:r>
              <a:rPr lang="es-ES" sz="2200" err="1">
                <a:ea typeface="+mn-lt"/>
                <a:cs typeface="+mn-lt"/>
              </a:rPr>
              <a:t>each</a:t>
            </a:r>
            <a:r>
              <a:rPr lang="es-ES" sz="2200">
                <a:ea typeface="+mn-lt"/>
                <a:cs typeface="+mn-lt"/>
              </a:rPr>
              <a:t> email, </a:t>
            </a:r>
            <a:r>
              <a:rPr lang="es-ES" sz="2200" err="1">
                <a:ea typeface="+mn-lt"/>
                <a:cs typeface="+mn-lt"/>
              </a:rPr>
              <a:t>we</a:t>
            </a:r>
            <a:r>
              <a:rPr lang="es-ES" sz="2200">
                <a:ea typeface="+mn-lt"/>
                <a:cs typeface="+mn-lt"/>
              </a:rPr>
              <a:t> </a:t>
            </a:r>
            <a:r>
              <a:rPr lang="es-ES" sz="2200" err="1">
                <a:ea typeface="+mn-lt"/>
                <a:cs typeface="+mn-lt"/>
              </a:rPr>
              <a:t>have</a:t>
            </a:r>
            <a:r>
              <a:rPr lang="es-ES" sz="2200">
                <a:ea typeface="+mn-lt"/>
                <a:cs typeface="+mn-lt"/>
              </a:rPr>
              <a:t> file and </a:t>
            </a:r>
            <a:r>
              <a:rPr lang="es-ES" sz="2200" err="1">
                <a:ea typeface="+mn-lt"/>
                <a:cs typeface="+mn-lt"/>
              </a:rPr>
              <a:t>label</a:t>
            </a:r>
            <a:r>
              <a:rPr lang="es-ES" sz="2200">
                <a:ea typeface="+mn-lt"/>
                <a:cs typeface="+mn-lt"/>
              </a:rPr>
              <a:t> </a:t>
            </a:r>
            <a:r>
              <a:rPr lang="es-ES" sz="2200" err="1">
                <a:ea typeface="+mn-lt"/>
                <a:cs typeface="+mn-lt"/>
              </a:rPr>
              <a:t>pair</a:t>
            </a:r>
            <a:r>
              <a:rPr lang="es-ES" sz="2200">
                <a:ea typeface="+mn-lt"/>
                <a:cs typeface="+mn-lt"/>
              </a:rPr>
              <a:t>:</a:t>
            </a:r>
          </a:p>
          <a:p>
            <a:pPr lvl="1"/>
            <a:r>
              <a:rPr lang="es-ES" sz="1800" err="1">
                <a:ea typeface="+mn-lt"/>
                <a:cs typeface="+mn-lt"/>
              </a:rPr>
              <a:t>E.g</a:t>
            </a:r>
            <a:r>
              <a:rPr lang="es-ES" sz="1800">
                <a:ea typeface="+mn-lt"/>
                <a:cs typeface="+mn-lt"/>
              </a:rPr>
              <a:t>: &lt; 𝑑, 𝑐 &gt; = &lt;</a:t>
            </a:r>
            <a:r>
              <a:rPr lang="es-ES" sz="1800">
                <a:cs typeface="Calibri"/>
              </a:rPr>
              <a:t> X-XXXmsgX.txt</a:t>
            </a:r>
            <a:r>
              <a:rPr lang="es-ES" sz="1800">
                <a:ea typeface="+mn-lt"/>
                <a:cs typeface="+mn-lt"/>
              </a:rPr>
              <a:t>,1&gt; </a:t>
            </a:r>
            <a:endParaRPr lang="es-E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1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2" name="Rectangle 110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04" name="Arc 110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0B934-0848-7C99-88FB-646A5247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151" y="0"/>
            <a:ext cx="6749143" cy="10263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Methodology</a:t>
            </a:r>
          </a:p>
        </p:txBody>
      </p:sp>
      <p:sp>
        <p:nvSpPr>
          <p:cNvPr id="1106" name="Freeform: Shape 110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280991-F826-4A28-A441-991A25AD2C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177" y="821744"/>
            <a:ext cx="3095212" cy="598444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C4E604-0BB1-4D71-8D26-95FF7DF9341D}"/>
              </a:ext>
            </a:extLst>
          </p:cNvPr>
          <p:cNvSpPr txBox="1"/>
          <p:nvPr/>
        </p:nvSpPr>
        <p:spPr>
          <a:xfrm>
            <a:off x="3821915" y="902007"/>
            <a:ext cx="3905961" cy="59326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/>
              <a:t>Pseudo code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Step 1: Read all emails files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For each file in train and test folder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    move to </a:t>
            </a:r>
            <a:r>
              <a:rPr lang="en-US" sz="1600" err="1"/>
              <a:t>all_mail</a:t>
            </a:r>
            <a:r>
              <a:rPr lang="en-US" sz="1600"/>
              <a:t> folder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End for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endParaRPr lang="en-US" sz="1600"/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Step 2: Split data into training and testing set based on given training proportion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 err="1"/>
              <a:t>train_count</a:t>
            </a:r>
            <a:r>
              <a:rPr lang="en-US" sz="1600"/>
              <a:t> = </a:t>
            </a:r>
            <a:r>
              <a:rPr lang="en-US" sz="1600" err="1"/>
              <a:t>total_emails</a:t>
            </a:r>
            <a:r>
              <a:rPr lang="en-US" sz="1600"/>
              <a:t> * </a:t>
            </a:r>
            <a:r>
              <a:rPr lang="en-US" sz="1600" err="1"/>
              <a:t>train_proportion</a:t>
            </a:r>
            <a:endParaRPr lang="en-US" sz="1600"/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 err="1"/>
              <a:t>count_ham</a:t>
            </a:r>
            <a:r>
              <a:rPr lang="en-US" sz="1600"/>
              <a:t> =0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 err="1"/>
              <a:t>count_spam</a:t>
            </a:r>
            <a:r>
              <a:rPr lang="en-US" sz="1600"/>
              <a:t> = 0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For each file in </a:t>
            </a:r>
            <a:r>
              <a:rPr lang="en-US" sz="1600" err="1"/>
              <a:t>all_mail</a:t>
            </a:r>
            <a:r>
              <a:rPr lang="en-US" sz="1600"/>
              <a:t> folder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    if </a:t>
            </a:r>
            <a:r>
              <a:rPr lang="en-US" sz="1600" err="1"/>
              <a:t>count_ham</a:t>
            </a:r>
            <a:r>
              <a:rPr lang="en-US" sz="1600"/>
              <a:t> &lt;= </a:t>
            </a:r>
            <a:r>
              <a:rPr lang="en-US" sz="1600" err="1"/>
              <a:t>train_count</a:t>
            </a:r>
            <a:r>
              <a:rPr lang="en-US" sz="1600"/>
              <a:t> //2 and </a:t>
            </a:r>
            <a:r>
              <a:rPr lang="en-US" sz="1600" err="1"/>
              <a:t>file_name</a:t>
            </a:r>
            <a:r>
              <a:rPr lang="en-US" sz="1600"/>
              <a:t> contains ‘msg’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        move to train folder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        </a:t>
            </a:r>
            <a:r>
              <a:rPr lang="en-US" sz="1600" err="1"/>
              <a:t>count_ham</a:t>
            </a:r>
            <a:r>
              <a:rPr lang="en-US" sz="1600"/>
              <a:t> +=1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    end if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     if </a:t>
            </a:r>
            <a:r>
              <a:rPr lang="en-US" sz="1600" err="1"/>
              <a:t>count_spam</a:t>
            </a:r>
            <a:r>
              <a:rPr lang="en-US" sz="1600"/>
              <a:t> &lt;= </a:t>
            </a:r>
            <a:r>
              <a:rPr lang="en-US" sz="1600" err="1"/>
              <a:t>train_count</a:t>
            </a:r>
            <a:r>
              <a:rPr lang="en-US" sz="1600"/>
              <a:t> //2 and </a:t>
            </a:r>
            <a:r>
              <a:rPr lang="en-US" sz="1600" err="1"/>
              <a:t>file_name</a:t>
            </a:r>
            <a:r>
              <a:rPr lang="en-US" sz="1600"/>
              <a:t> contains ‘</a:t>
            </a:r>
            <a:r>
              <a:rPr lang="en-US" sz="1600" err="1"/>
              <a:t>spm</a:t>
            </a:r>
            <a:r>
              <a:rPr lang="en-US" sz="1600"/>
              <a:t>’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        move to train folder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        </a:t>
            </a:r>
            <a:r>
              <a:rPr lang="en-US" sz="1600" err="1"/>
              <a:t>count_spam</a:t>
            </a:r>
            <a:r>
              <a:rPr lang="en-US" sz="1600"/>
              <a:t> +=1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     end if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End for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For each file in </a:t>
            </a:r>
            <a:r>
              <a:rPr lang="en-US" sz="1600" err="1"/>
              <a:t>all_mail</a:t>
            </a:r>
            <a:r>
              <a:rPr lang="en-US" sz="1600"/>
              <a:t> folder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    move to test folder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End for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endParaRPr lang="en-US" sz="1600"/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Step 3: Preprocess data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Remove </a:t>
            </a:r>
            <a:r>
              <a:rPr lang="en-US" sz="1600" err="1"/>
              <a:t>stopwords</a:t>
            </a:r>
            <a:r>
              <a:rPr lang="en-US" sz="1600"/>
              <a:t> and punctuation and lemmatize data with </a:t>
            </a:r>
            <a:r>
              <a:rPr lang="en-US" sz="1600" err="1"/>
              <a:t>nltk</a:t>
            </a:r>
            <a:r>
              <a:rPr lang="en-US" sz="1600"/>
              <a:t> package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endParaRPr lang="en-US" sz="1600"/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Step 4a: Create Bag of Words (BOW) for training dataset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 err="1"/>
              <a:t>wordMap</a:t>
            </a:r>
            <a:r>
              <a:rPr lang="en-US" sz="1600"/>
              <a:t> = {}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 err="1"/>
              <a:t>commonMap</a:t>
            </a:r>
            <a:r>
              <a:rPr lang="en-US" sz="1600"/>
              <a:t> = []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For each file in train folder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    for each word in file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         if word not in </a:t>
            </a:r>
            <a:r>
              <a:rPr lang="en-US" sz="1600" err="1"/>
              <a:t>wordMap.keys</a:t>
            </a:r>
            <a:r>
              <a:rPr lang="en-US" sz="1600"/>
              <a:t>()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              </a:t>
            </a:r>
            <a:r>
              <a:rPr lang="en-US" sz="1600" err="1"/>
              <a:t>wordMap</a:t>
            </a:r>
            <a:r>
              <a:rPr lang="en-US" sz="1600"/>
              <a:t>[word] = 1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          else 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             </a:t>
            </a:r>
            <a:r>
              <a:rPr lang="en-US" sz="1600" err="1"/>
              <a:t>wordMap</a:t>
            </a:r>
            <a:r>
              <a:rPr lang="en-US" sz="1600"/>
              <a:t>[word] += 1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      End for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600"/>
              <a:t>End for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F61FF-D09E-E595-DCD8-9A4F40E76AC8}"/>
              </a:ext>
            </a:extLst>
          </p:cNvPr>
          <p:cNvSpPr txBox="1"/>
          <p:nvPr/>
        </p:nvSpPr>
        <p:spPr>
          <a:xfrm>
            <a:off x="7899917" y="898873"/>
            <a:ext cx="4366727" cy="583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/>
              <a:t>Pseudo code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Sort </a:t>
            </a:r>
            <a:r>
              <a:rPr lang="en-US" sz="900" err="1"/>
              <a:t>wordMap</a:t>
            </a:r>
            <a:r>
              <a:rPr lang="en-US" sz="900"/>
              <a:t> by value in descending order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Add 3000 first keys of </a:t>
            </a:r>
            <a:r>
              <a:rPr lang="en-US" sz="900" err="1"/>
              <a:t>wordMap</a:t>
            </a:r>
            <a:r>
              <a:rPr lang="en-US" sz="900"/>
              <a:t> to </a:t>
            </a:r>
            <a:r>
              <a:rPr lang="en-US" sz="900" err="1"/>
              <a:t>commonMap</a:t>
            </a:r>
            <a:endParaRPr lang="en-US" sz="900"/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Create feature vectors for each emails based on 3000 most common words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endParaRPr lang="en-US" sz="900"/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Step 4b: Create Multinomial Naïve Bayes classifier (Implemented in next slide)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endParaRPr lang="en-US" sz="900"/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Step 5: Fit training data to Multinomial Naïve Bayes classifier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 err="1"/>
              <a:t>MultinomialNB</a:t>
            </a:r>
            <a:r>
              <a:rPr lang="en-US" sz="900"/>
              <a:t> = </a:t>
            </a:r>
            <a:r>
              <a:rPr lang="en-US" sz="900" err="1"/>
              <a:t>MultinomialNB_class</a:t>
            </a:r>
            <a:r>
              <a:rPr lang="en-US" sz="900"/>
              <a:t>()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#generate a Multinomial Naive Bayes classifier with feature matrix and log of prior probability for each class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 err="1"/>
              <a:t>MultinomialNB.MultinomialNB</a:t>
            </a:r>
            <a:r>
              <a:rPr lang="en-US" sz="900"/>
              <a:t>(</a:t>
            </a:r>
            <a:r>
              <a:rPr lang="en-US" sz="900" err="1"/>
              <a:t>train_features</a:t>
            </a:r>
            <a:r>
              <a:rPr lang="en-US" sz="900"/>
              <a:t>, </a:t>
            </a:r>
            <a:r>
              <a:rPr lang="en-US" sz="900" err="1"/>
              <a:t>train_labels</a:t>
            </a:r>
            <a:r>
              <a:rPr lang="en-US" sz="900"/>
              <a:t>)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endParaRPr lang="en-US" sz="900"/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Step 6: Calculate feature vector for each email in test dataset 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Do the same as Step 4a, but with test dataset 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endParaRPr lang="en-US" sz="900"/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Step 7 and 8: to apply Multinomial Naïve Bayes predictor and generate class label for each email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classes = </a:t>
            </a:r>
            <a:r>
              <a:rPr lang="en-US" sz="900" err="1"/>
              <a:t>MultinomialNB.MultinomialNB_predict</a:t>
            </a:r>
            <a:r>
              <a:rPr lang="en-US" sz="900"/>
              <a:t>(</a:t>
            </a:r>
            <a:r>
              <a:rPr lang="en-US" sz="900" err="1"/>
              <a:t>test_features</a:t>
            </a:r>
            <a:r>
              <a:rPr lang="en-US" sz="900"/>
              <a:t>)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Step 9: Validate model with accuracy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Acc = 0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For each file in test folder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    if email type is the same as predicted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         acc += 1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Accuracy = (float(acc) / number of file in test folder)*100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9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2" name="Rectangle 110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04" name="Arc 110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0B934-0848-7C99-88FB-646A5247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151" y="0"/>
            <a:ext cx="5805813" cy="10263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Methodology</a:t>
            </a:r>
          </a:p>
        </p:txBody>
      </p:sp>
      <p:sp>
        <p:nvSpPr>
          <p:cNvPr id="1106" name="Freeform: Shape 110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C4E604-0BB1-4D71-8D26-95FF7DF9341D}"/>
              </a:ext>
            </a:extLst>
          </p:cNvPr>
          <p:cNvSpPr txBox="1"/>
          <p:nvPr/>
        </p:nvSpPr>
        <p:spPr>
          <a:xfrm>
            <a:off x="4427483" y="987398"/>
            <a:ext cx="3698726" cy="58845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/>
              <a:t>Pseudo code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000"/>
              <a:t>Step 1: Record unique words and number of emails for each class (spam and ham specifically) 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000"/>
              <a:t> </a:t>
            </a:r>
            <a:r>
              <a:rPr lang="en-US" sz="1000" err="1"/>
              <a:t>label_count</a:t>
            </a:r>
            <a:r>
              <a:rPr lang="en-US" sz="1000"/>
              <a:t> = </a:t>
            </a:r>
            <a:r>
              <a:rPr lang="en-US" sz="1000" err="1"/>
              <a:t>np.zeros</a:t>
            </a:r>
            <a:r>
              <a:rPr lang="en-US" sz="1000"/>
              <a:t>(2)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000"/>
              <a:t>     for </a:t>
            </a:r>
            <a:r>
              <a:rPr lang="en-US" sz="1000" err="1"/>
              <a:t>i</a:t>
            </a:r>
            <a:r>
              <a:rPr lang="en-US" sz="1000"/>
              <a:t> in labels :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000"/>
              <a:t>         </a:t>
            </a:r>
            <a:r>
              <a:rPr lang="en-US" sz="1000" err="1"/>
              <a:t>label_count</a:t>
            </a:r>
            <a:r>
              <a:rPr lang="en-US" sz="1000"/>
              <a:t>[int(</a:t>
            </a:r>
            <a:r>
              <a:rPr lang="en-US" sz="1000" err="1"/>
              <a:t>i</a:t>
            </a:r>
            <a:r>
              <a:rPr lang="en-US" sz="1000"/>
              <a:t>)] += 1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endParaRPr lang="en-US" sz="1000"/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000"/>
              <a:t>Step 2: Generate parameterized distribution based on feature matrix (BOW) for each class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err="1"/>
              <a:t>class_log_prior</a:t>
            </a:r>
            <a:r>
              <a:rPr lang="en-US" sz="1000"/>
              <a:t> = [0.0, 0.0]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err="1"/>
              <a:t>class_log_prior</a:t>
            </a:r>
            <a:r>
              <a:rPr lang="en-US" sz="1000"/>
              <a:t>[0] = math.log(float(</a:t>
            </a:r>
            <a:r>
              <a:rPr lang="en-US" sz="1000" err="1"/>
              <a:t>label_count</a:t>
            </a:r>
            <a:r>
              <a:rPr lang="en-US" sz="1000"/>
              <a:t>[0])/float(</a:t>
            </a:r>
            <a:r>
              <a:rPr lang="en-US" sz="1000" err="1"/>
              <a:t>len</a:t>
            </a:r>
            <a:r>
              <a:rPr lang="en-US" sz="1000"/>
              <a:t>(labels)))#ham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err="1"/>
              <a:t>class_log_prior</a:t>
            </a:r>
            <a:r>
              <a:rPr lang="en-US" sz="1000"/>
              <a:t>[1] = math.log(float(</a:t>
            </a:r>
            <a:r>
              <a:rPr lang="en-US" sz="1000" err="1"/>
              <a:t>label_count</a:t>
            </a:r>
            <a:r>
              <a:rPr lang="en-US" sz="1000"/>
              <a:t>[1])/float(</a:t>
            </a:r>
            <a:r>
              <a:rPr lang="en-US" sz="1000" err="1"/>
              <a:t>len</a:t>
            </a:r>
            <a:r>
              <a:rPr lang="en-US" sz="1000"/>
              <a:t>(labels)))#spam</a:t>
            </a:r>
            <a:endParaRPr lang="en-US" sz="10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Step 3: Form a logarithm matrix from the feature matrix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err="1"/>
              <a:t>smooth_alpha</a:t>
            </a:r>
            <a:r>
              <a:rPr lang="en-US" sz="1000"/>
              <a:t> = 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for j in range(</a:t>
            </a:r>
            <a:r>
              <a:rPr lang="en-US" sz="1000" err="1"/>
              <a:t>len</a:t>
            </a:r>
            <a:r>
              <a:rPr lang="en-US" sz="1000"/>
              <a:t>(features))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     for k in range(</a:t>
            </a:r>
            <a:r>
              <a:rPr lang="en-US" sz="1000" err="1"/>
              <a:t>len</a:t>
            </a:r>
            <a:r>
              <a:rPr lang="en-US" sz="1000"/>
              <a:t>(features[j]))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            if label is 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                    ham[k] += features[j][k]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                    </a:t>
            </a:r>
            <a:r>
              <a:rPr lang="en-US" sz="1000" err="1"/>
              <a:t>sum_ham</a:t>
            </a:r>
            <a:r>
              <a:rPr lang="en-US" sz="1000"/>
              <a:t> += features[j][k]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            else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                    spam[k] += features[j][k]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                    </a:t>
            </a:r>
            <a:r>
              <a:rPr lang="en-US" sz="1000" err="1"/>
              <a:t>sum_spam</a:t>
            </a:r>
            <a:r>
              <a:rPr lang="en-US" sz="1000"/>
              <a:t> += features[j][k]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        for l in range(</a:t>
            </a:r>
            <a:r>
              <a:rPr lang="en-US" sz="1000" err="1"/>
              <a:t>most_common_word</a:t>
            </a:r>
            <a:r>
              <a:rPr lang="en-US" sz="1000"/>
              <a:t>)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            ham[l] += </a:t>
            </a:r>
            <a:r>
              <a:rPr lang="en-US" sz="1000" err="1"/>
              <a:t>smooth_alpha</a:t>
            </a:r>
            <a:endParaRPr lang="en-US" sz="10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            spam[l] += </a:t>
            </a:r>
            <a:r>
              <a:rPr lang="en-US" sz="1000" err="1"/>
              <a:t>smooth_alpha</a:t>
            </a:r>
            <a:endParaRPr lang="en-US" sz="10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        </a:t>
            </a:r>
            <a:r>
              <a:rPr lang="en-US" sz="1000" err="1"/>
              <a:t>sum_ham</a:t>
            </a:r>
            <a:r>
              <a:rPr lang="en-US" sz="1000"/>
              <a:t> += </a:t>
            </a:r>
            <a:r>
              <a:rPr lang="en-US" sz="1000" err="1"/>
              <a:t>smooth_alpha</a:t>
            </a:r>
            <a:r>
              <a:rPr lang="en-US" sz="1000"/>
              <a:t>*</a:t>
            </a:r>
            <a:r>
              <a:rPr lang="en-US" sz="1000" err="1"/>
              <a:t>most_common_word</a:t>
            </a:r>
            <a:endParaRPr lang="en-US" sz="10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        </a:t>
            </a:r>
            <a:r>
              <a:rPr lang="en-US" sz="1000" err="1"/>
              <a:t>sum_spam</a:t>
            </a:r>
            <a:r>
              <a:rPr lang="en-US" sz="1000"/>
              <a:t> += </a:t>
            </a:r>
            <a:r>
              <a:rPr lang="en-US" sz="1000" err="1"/>
              <a:t>smooth_alpha</a:t>
            </a:r>
            <a:r>
              <a:rPr lang="en-US" sz="1000"/>
              <a:t>*</a:t>
            </a:r>
            <a:r>
              <a:rPr lang="en-US" sz="1000" err="1"/>
              <a:t>most_common_word</a:t>
            </a:r>
            <a:endParaRPr lang="en-US" sz="10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        for h in range(</a:t>
            </a:r>
            <a:r>
              <a:rPr lang="en-US" sz="1000" err="1"/>
              <a:t>most_common_word</a:t>
            </a:r>
            <a:r>
              <a:rPr lang="en-US" sz="1000"/>
              <a:t>)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            </a:t>
            </a:r>
            <a:r>
              <a:rPr lang="en-US" sz="1000" err="1"/>
              <a:t>feature_log_prob</a:t>
            </a:r>
            <a:r>
              <a:rPr lang="en-US" sz="1000"/>
              <a:t>[0][h] = math.log(float(ham[h])/float(</a:t>
            </a:r>
            <a:r>
              <a:rPr lang="en-US" sz="1000" err="1"/>
              <a:t>sum_ham</a:t>
            </a:r>
            <a:r>
              <a:rPr lang="en-US" sz="1000"/>
              <a:t>))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            </a:t>
            </a:r>
            <a:r>
              <a:rPr lang="en-US" sz="1000" err="1"/>
              <a:t>feature_log_prob</a:t>
            </a:r>
            <a:r>
              <a:rPr lang="en-US" sz="1000"/>
              <a:t>[1][h] = math.log(float(spam[h])/float(</a:t>
            </a:r>
            <a:r>
              <a:rPr lang="en-US" sz="1000" err="1"/>
              <a:t>sum_spam</a:t>
            </a:r>
            <a:r>
              <a:rPr lang="en-US" sz="1000"/>
              <a:t>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DB3CB-BE6B-1A06-7BA8-9F59364EB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7" y="1100111"/>
            <a:ext cx="3487214" cy="5578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810941-8E77-AFE1-5EE6-1F5004222A43}"/>
              </a:ext>
            </a:extLst>
          </p:cNvPr>
          <p:cNvSpPr txBox="1"/>
          <p:nvPr/>
        </p:nvSpPr>
        <p:spPr>
          <a:xfrm>
            <a:off x="8210939" y="947002"/>
            <a:ext cx="3863808" cy="59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/>
              <a:t>Pseudo code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Step 4: Calculate its feature vector for each email in the test dataset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This has been done in SpamEmailFilter.py, no further actions required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endParaRPr lang="en-US" sz="900"/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Step 5:  Calculate probability of both spam and ham classes for each email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classes = </a:t>
            </a:r>
            <a:r>
              <a:rPr lang="en-US" sz="900" err="1"/>
              <a:t>np.zeros</a:t>
            </a:r>
            <a:r>
              <a:rPr lang="en-US" sz="900"/>
              <a:t>(</a:t>
            </a:r>
            <a:r>
              <a:rPr lang="en-US" sz="900" err="1"/>
              <a:t>len</a:t>
            </a:r>
            <a:r>
              <a:rPr lang="en-US" sz="900"/>
              <a:t>(features))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        </a:t>
            </a:r>
            <a:r>
              <a:rPr lang="en-US" sz="900" err="1"/>
              <a:t>ham_prob</a:t>
            </a:r>
            <a:r>
              <a:rPr lang="en-US" sz="900"/>
              <a:t> = 0.0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        </a:t>
            </a:r>
            <a:r>
              <a:rPr lang="en-US" sz="900" err="1"/>
              <a:t>spam_prob</a:t>
            </a:r>
            <a:r>
              <a:rPr lang="en-US" sz="900"/>
              <a:t> = 0.0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        for </a:t>
            </a:r>
            <a:r>
              <a:rPr lang="en-US" sz="900" err="1"/>
              <a:t>i</a:t>
            </a:r>
            <a:r>
              <a:rPr lang="en-US" sz="900"/>
              <a:t> in range(</a:t>
            </a:r>
            <a:r>
              <a:rPr lang="en-US" sz="900" err="1"/>
              <a:t>len</a:t>
            </a:r>
            <a:r>
              <a:rPr lang="en-US" sz="900"/>
              <a:t>(features))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            </a:t>
            </a:r>
            <a:r>
              <a:rPr lang="en-US" sz="900" err="1"/>
              <a:t>ham_prob</a:t>
            </a:r>
            <a:r>
              <a:rPr lang="en-US" sz="900"/>
              <a:t> = 0.0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            </a:t>
            </a:r>
            <a:r>
              <a:rPr lang="en-US" sz="900" err="1"/>
              <a:t>spam_prob</a:t>
            </a:r>
            <a:r>
              <a:rPr lang="en-US" sz="900"/>
              <a:t> = 0.0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            for j in range(</a:t>
            </a:r>
            <a:r>
              <a:rPr lang="en-US" sz="900" err="1"/>
              <a:t>len</a:t>
            </a:r>
            <a:r>
              <a:rPr lang="en-US" sz="900"/>
              <a:t>(features[</a:t>
            </a:r>
            <a:r>
              <a:rPr lang="en-US" sz="900" err="1"/>
              <a:t>i</a:t>
            </a:r>
            <a:r>
              <a:rPr lang="en-US" sz="900"/>
              <a:t>])) 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                </a:t>
            </a:r>
            <a:r>
              <a:rPr lang="en-US" sz="900" err="1"/>
              <a:t>ham_prob</a:t>
            </a:r>
            <a:r>
              <a:rPr lang="en-US" sz="900"/>
              <a:t> += </a:t>
            </a:r>
            <a:r>
              <a:rPr lang="en-US" sz="900" err="1"/>
              <a:t>feature_log_prob</a:t>
            </a:r>
            <a:r>
              <a:rPr lang="en-US" sz="900"/>
              <a:t>[0][j]*float(features[</a:t>
            </a:r>
            <a:r>
              <a:rPr lang="en-US" sz="900" err="1"/>
              <a:t>i</a:t>
            </a:r>
            <a:r>
              <a:rPr lang="en-US" sz="900"/>
              <a:t>][j])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                </a:t>
            </a:r>
            <a:r>
              <a:rPr lang="en-US" sz="900" err="1"/>
              <a:t>spam_prob</a:t>
            </a:r>
            <a:r>
              <a:rPr lang="en-US" sz="900"/>
              <a:t> += </a:t>
            </a:r>
            <a:r>
              <a:rPr lang="en-US" sz="900" err="1"/>
              <a:t>feature_log_prob</a:t>
            </a:r>
            <a:r>
              <a:rPr lang="en-US" sz="900"/>
              <a:t>[1][j]*float(features[</a:t>
            </a:r>
            <a:r>
              <a:rPr lang="en-US" sz="900" err="1"/>
              <a:t>i</a:t>
            </a:r>
            <a:r>
              <a:rPr lang="en-US" sz="900"/>
              <a:t>][j])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            </a:t>
            </a:r>
            <a:r>
              <a:rPr lang="en-US" sz="900" err="1"/>
              <a:t>ham_prob</a:t>
            </a:r>
            <a:r>
              <a:rPr lang="en-US" sz="900"/>
              <a:t> += </a:t>
            </a:r>
            <a:r>
              <a:rPr lang="en-US" sz="900" err="1"/>
              <a:t>class_log_prior</a:t>
            </a:r>
            <a:r>
              <a:rPr lang="en-US" sz="900"/>
              <a:t>[0]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            </a:t>
            </a:r>
            <a:r>
              <a:rPr lang="en-US" sz="900" err="1"/>
              <a:t>spam_prob</a:t>
            </a:r>
            <a:r>
              <a:rPr lang="en-US" sz="900"/>
              <a:t> += </a:t>
            </a:r>
            <a:r>
              <a:rPr lang="en-US" sz="900" err="1"/>
              <a:t>class_log_prior</a:t>
            </a:r>
            <a:r>
              <a:rPr lang="en-US" sz="900"/>
              <a:t>[1]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endParaRPr lang="en-US" sz="900"/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Step 6: Classify each email to class with higher probability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 if </a:t>
            </a:r>
            <a:r>
              <a:rPr lang="en-US" sz="900" err="1"/>
              <a:t>ham_prob</a:t>
            </a:r>
            <a:r>
              <a:rPr lang="en-US" sz="900"/>
              <a:t> &gt; </a:t>
            </a:r>
            <a:r>
              <a:rPr lang="en-US" sz="900" err="1"/>
              <a:t>spam_prob</a:t>
            </a:r>
            <a:r>
              <a:rPr lang="en-US" sz="900"/>
              <a:t> :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                classes[</a:t>
            </a:r>
            <a:r>
              <a:rPr lang="en-US" sz="900" err="1"/>
              <a:t>i</a:t>
            </a:r>
            <a:r>
              <a:rPr lang="en-US" sz="900"/>
              <a:t>] = HAM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            else :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900"/>
              <a:t>                classes[</a:t>
            </a:r>
            <a:r>
              <a:rPr lang="en-US" sz="900" err="1"/>
              <a:t>i</a:t>
            </a:r>
            <a:r>
              <a:rPr lang="en-US" sz="900"/>
              <a:t>] = SPAM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74091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BEF87-7E4A-FB23-C082-D5D73233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Results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4E097EC-29ED-63FF-C268-6E543ACFD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69" t="1337" r="6277" b="926"/>
          <a:stretch/>
        </p:blipFill>
        <p:spPr>
          <a:xfrm>
            <a:off x="298305" y="2560320"/>
            <a:ext cx="6453357" cy="366584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0C187-5FCF-83F0-FC3D-9AB8BD536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7869" y="2381387"/>
            <a:ext cx="5190370" cy="37908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Less testing equates to less accuracy.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Using Multinomial Naive Bayes: (training-testing)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/>
              <a:t>@60-40 we got 96.88% accuracy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/>
              <a:t>@75-25 we got 95.83% accuracy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/>
              <a:t>@80-20 we got 94.79% accuracy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/>
              <a:t>@85-15 we got 94.44% accuracy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The more training the greater most-commons phrases can be found</a:t>
            </a:r>
          </a:p>
          <a:p>
            <a:pPr marL="514350" lvl="1" indent="-285750">
              <a:buFont typeface="Wingdings" panose="05000000000000000000" pitchFamily="2" charset="2"/>
              <a:buChar char="Ø"/>
            </a:pPr>
            <a:r>
              <a:rPr lang="en-US" sz="1600"/>
              <a:t>With 60% training we got 14729 vs 19202 at 85% training</a:t>
            </a:r>
          </a:p>
        </p:txBody>
      </p:sp>
    </p:spTree>
    <p:extLst>
      <p:ext uri="{BB962C8B-B14F-4D97-AF65-F5344CB8AC3E}">
        <p14:creationId xmlns:p14="http://schemas.microsoft.com/office/powerpoint/2010/main" val="401607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648AD6-F2DD-0EDD-9AE6-02C971F5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 err="1">
                <a:cs typeface="Calibri Light"/>
              </a:rPr>
              <a:t>Summary</a:t>
            </a:r>
            <a:endParaRPr lang="en-US" dirty="0" err="1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CBF808-1CF6-5873-A7B4-1C040F4E9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7275251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200" dirty="0" err="1">
                <a:cs typeface="Calibri"/>
              </a:rPr>
              <a:t>Cleaned</a:t>
            </a:r>
            <a:r>
              <a:rPr lang="es-ES" sz="2200" dirty="0">
                <a:cs typeface="Calibri"/>
              </a:rPr>
              <a:t> </a:t>
            </a:r>
            <a:r>
              <a:rPr lang="es-ES" sz="2200" dirty="0" err="1">
                <a:cs typeface="Calibri"/>
              </a:rPr>
              <a:t>the</a:t>
            </a:r>
            <a:r>
              <a:rPr lang="es-ES" sz="2200" dirty="0">
                <a:cs typeface="Calibri"/>
              </a:rPr>
              <a:t> data set</a:t>
            </a:r>
            <a:endParaRPr lang="en-US">
              <a:cs typeface="Calibri" panose="020F0502020204030204"/>
            </a:endParaRPr>
          </a:p>
          <a:p>
            <a:r>
              <a:rPr lang="es-ES" sz="2200" dirty="0" err="1">
                <a:cs typeface="Calibri"/>
              </a:rPr>
              <a:t>Implemented</a:t>
            </a:r>
            <a:r>
              <a:rPr lang="es-ES" sz="2200" dirty="0">
                <a:cs typeface="Calibri"/>
              </a:rPr>
              <a:t> </a:t>
            </a:r>
            <a:r>
              <a:rPr lang="es-ES" sz="2200" dirty="0" err="1">
                <a:cs typeface="Calibri"/>
              </a:rPr>
              <a:t>the</a:t>
            </a:r>
            <a:r>
              <a:rPr lang="es-ES" sz="2200" dirty="0">
                <a:cs typeface="Calibri"/>
              </a:rPr>
              <a:t> spam email </a:t>
            </a:r>
            <a:r>
              <a:rPr lang="es-ES" sz="2200" dirty="0" err="1">
                <a:cs typeface="Calibri"/>
              </a:rPr>
              <a:t>filter</a:t>
            </a:r>
            <a:r>
              <a:rPr lang="es-ES" sz="2200" dirty="0">
                <a:cs typeface="Calibri"/>
              </a:rPr>
              <a:t> </a:t>
            </a:r>
            <a:r>
              <a:rPr lang="es-ES" sz="2200" dirty="0" err="1">
                <a:cs typeface="Calibri"/>
              </a:rPr>
              <a:t>process</a:t>
            </a:r>
            <a:endParaRPr lang="es-ES" sz="2200" dirty="0">
              <a:cs typeface="Calibri"/>
            </a:endParaRPr>
          </a:p>
          <a:p>
            <a:r>
              <a:rPr lang="es-ES" sz="2200" dirty="0" err="1">
                <a:cs typeface="Calibri"/>
              </a:rPr>
              <a:t>Found</a:t>
            </a:r>
            <a:r>
              <a:rPr lang="es-ES" sz="2200" dirty="0">
                <a:cs typeface="Calibri"/>
              </a:rPr>
              <a:t> </a:t>
            </a:r>
            <a:r>
              <a:rPr lang="es-ES" sz="2200" dirty="0" err="1">
                <a:cs typeface="Calibri"/>
              </a:rPr>
              <a:t>that</a:t>
            </a:r>
            <a:r>
              <a:rPr lang="es-ES" sz="2200" dirty="0">
                <a:cs typeface="Calibri"/>
              </a:rPr>
              <a:t> </a:t>
            </a:r>
            <a:r>
              <a:rPr lang="es-ES" sz="2200" dirty="0" err="1">
                <a:cs typeface="Calibri"/>
              </a:rPr>
              <a:t>the</a:t>
            </a:r>
            <a:r>
              <a:rPr lang="es-ES" sz="2200" dirty="0">
                <a:cs typeface="Calibri"/>
              </a:rPr>
              <a:t> 60% training, 40% </a:t>
            </a:r>
            <a:r>
              <a:rPr lang="es-ES" sz="2200" dirty="0" err="1">
                <a:cs typeface="Calibri"/>
              </a:rPr>
              <a:t>testing</a:t>
            </a:r>
            <a:r>
              <a:rPr lang="es-ES" sz="2200" dirty="0">
                <a:cs typeface="Calibri"/>
              </a:rPr>
              <a:t> </a:t>
            </a:r>
            <a:r>
              <a:rPr lang="es-ES" sz="2200" dirty="0" err="1">
                <a:cs typeface="Calibri"/>
              </a:rPr>
              <a:t>split</a:t>
            </a:r>
            <a:r>
              <a:rPr lang="es-ES" sz="2200" dirty="0">
                <a:cs typeface="Calibri"/>
              </a:rPr>
              <a:t> </a:t>
            </a:r>
            <a:r>
              <a:rPr lang="es-ES" sz="2200" dirty="0" err="1">
                <a:cs typeface="Calibri"/>
              </a:rPr>
              <a:t>resulted</a:t>
            </a:r>
            <a:r>
              <a:rPr lang="es-ES" sz="2200" dirty="0">
                <a:cs typeface="Calibri"/>
              </a:rPr>
              <a:t> in </a:t>
            </a:r>
            <a:r>
              <a:rPr lang="es-ES" sz="2200" dirty="0" err="1">
                <a:cs typeface="Calibri"/>
              </a:rPr>
              <a:t>the</a:t>
            </a:r>
            <a:r>
              <a:rPr lang="es-ES" sz="2200" dirty="0">
                <a:cs typeface="Calibri"/>
              </a:rPr>
              <a:t> </a:t>
            </a:r>
            <a:r>
              <a:rPr lang="es-ES" sz="2200" dirty="0" err="1">
                <a:cs typeface="Calibri"/>
              </a:rPr>
              <a:t>most</a:t>
            </a:r>
            <a:r>
              <a:rPr lang="es-ES" sz="2200" dirty="0">
                <a:cs typeface="Calibri"/>
              </a:rPr>
              <a:t> </a:t>
            </a:r>
            <a:r>
              <a:rPr lang="es-ES" sz="2200" dirty="0" err="1">
                <a:cs typeface="Calibri"/>
              </a:rPr>
              <a:t>accurate</a:t>
            </a:r>
            <a:r>
              <a:rPr lang="es-ES" sz="2200" dirty="0">
                <a:cs typeface="Calibri"/>
              </a:rPr>
              <a:t> </a:t>
            </a:r>
            <a:r>
              <a:rPr lang="es-ES" sz="2200" dirty="0" err="1">
                <a:cs typeface="Calibri"/>
              </a:rPr>
              <a:t>filter</a:t>
            </a:r>
            <a:r>
              <a:rPr lang="es-ES" sz="2200" dirty="0">
                <a:cs typeface="Calibri"/>
              </a:rPr>
              <a:t> (96.88%)</a:t>
            </a:r>
          </a:p>
          <a:p>
            <a:r>
              <a:rPr lang="es-ES" sz="2200" dirty="0" err="1">
                <a:cs typeface="Calibri"/>
              </a:rPr>
              <a:t>Applied</a:t>
            </a:r>
            <a:r>
              <a:rPr lang="es-ES" sz="2200" dirty="0">
                <a:cs typeface="Calibri"/>
              </a:rPr>
              <a:t> Multinomial </a:t>
            </a:r>
            <a:r>
              <a:rPr lang="es-ES" sz="2200" dirty="0" err="1">
                <a:cs typeface="Calibri"/>
              </a:rPr>
              <a:t>Naive</a:t>
            </a:r>
            <a:r>
              <a:rPr lang="es-ES" sz="2200" dirty="0">
                <a:cs typeface="Calibri"/>
              </a:rPr>
              <a:t> Bayes </a:t>
            </a:r>
            <a:r>
              <a:rPr lang="es-ES" sz="2200" dirty="0" err="1">
                <a:cs typeface="Calibri"/>
              </a:rPr>
              <a:t>classifier</a:t>
            </a:r>
            <a:r>
              <a:rPr lang="es-ES" sz="2200" dirty="0">
                <a:cs typeface="Calibri"/>
              </a:rPr>
              <a:t> </a:t>
            </a:r>
            <a:r>
              <a:rPr lang="es-ES" sz="2200" dirty="0" err="1">
                <a:cs typeface="Calibri"/>
              </a:rPr>
              <a:t>to</a:t>
            </a:r>
            <a:r>
              <a:rPr lang="es-ES" sz="2200" dirty="0">
                <a:cs typeface="Calibri"/>
              </a:rPr>
              <a:t> test </a:t>
            </a:r>
            <a:r>
              <a:rPr lang="es-ES" sz="2200" dirty="0" err="1">
                <a:cs typeface="Calibri"/>
              </a:rPr>
              <a:t>the</a:t>
            </a:r>
            <a:r>
              <a:rPr lang="es-ES" sz="2200" dirty="0">
                <a:cs typeface="Calibri"/>
              </a:rPr>
              <a:t> </a:t>
            </a:r>
            <a:r>
              <a:rPr lang="es-ES" sz="2200" dirty="0" err="1">
                <a:cs typeface="Calibri"/>
              </a:rPr>
              <a:t>dataset</a:t>
            </a:r>
          </a:p>
          <a:p>
            <a:r>
              <a:rPr lang="es-ES" sz="2200" dirty="0" err="1">
                <a:cs typeface="Calibri"/>
              </a:rPr>
              <a:t>Validate</a:t>
            </a:r>
            <a:r>
              <a:rPr lang="es-ES" sz="2200" dirty="0">
                <a:cs typeface="Calibri"/>
              </a:rPr>
              <a:t> </a:t>
            </a:r>
            <a:r>
              <a:rPr lang="es-ES" sz="2200" dirty="0" err="1">
                <a:cs typeface="Calibri"/>
              </a:rPr>
              <a:t>the</a:t>
            </a:r>
            <a:r>
              <a:rPr lang="es-ES" sz="2200" dirty="0">
                <a:cs typeface="Calibri"/>
              </a:rPr>
              <a:t> </a:t>
            </a:r>
            <a:r>
              <a:rPr lang="es-ES" sz="2200" dirty="0" err="1">
                <a:cs typeface="Calibri"/>
              </a:rPr>
              <a:t>model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19FCC8D-BA32-C675-4197-983D2C025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771" y="365465"/>
            <a:ext cx="3434343" cy="6245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1DE9DA-8CC4-EF01-1C18-143840F5E0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0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Email Spam Filter</vt:lpstr>
      <vt:lpstr>Introduction</vt:lpstr>
      <vt:lpstr>Introduction</vt:lpstr>
      <vt:lpstr>Multinomial Naïve Bayes Classifier </vt:lpstr>
      <vt:lpstr>Project Dataset</vt:lpstr>
      <vt:lpstr>Project Methodology</vt:lpstr>
      <vt:lpstr>Project Methodology</vt:lpstr>
      <vt:lpstr>Results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Filter</dc:title>
  <dc:creator>Trang Do</dc:creator>
  <cp:revision>37</cp:revision>
  <dcterms:created xsi:type="dcterms:W3CDTF">2022-12-01T15:29:01Z</dcterms:created>
  <dcterms:modified xsi:type="dcterms:W3CDTF">2022-12-06T01:58:50Z</dcterms:modified>
</cp:coreProperties>
</file>