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6" r:id="rId4"/>
    <p:sldId id="267" r:id="rId5"/>
    <p:sldId id="280" r:id="rId6"/>
    <p:sldId id="282" r:id="rId7"/>
    <p:sldId id="283" r:id="rId8"/>
    <p:sldId id="284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E3B71E-D51D-4CEA-8A01-ED61870CCD4D}" v="125" dt="2020-01-06T03:52:12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58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08fd898541b258ad" providerId="LiveId" clId="{D7E3B71E-D51D-4CEA-8A01-ED61870CCD4D}"/>
    <pc:docChg chg="undo custSel addSld delSld modSld">
      <pc:chgData name=" " userId="08fd898541b258ad" providerId="LiveId" clId="{D7E3B71E-D51D-4CEA-8A01-ED61870CCD4D}" dt="2020-01-06T03:52:25.266" v="1304" actId="122"/>
      <pc:docMkLst>
        <pc:docMk/>
      </pc:docMkLst>
      <pc:sldChg chg="addSp delSp modSp">
        <pc:chgData name=" " userId="08fd898541b258ad" providerId="LiveId" clId="{D7E3B71E-D51D-4CEA-8A01-ED61870CCD4D}" dt="2020-01-06T03:38:10.459" v="931" actId="478"/>
        <pc:sldMkLst>
          <pc:docMk/>
          <pc:sldMk cId="1034174541" sldId="257"/>
        </pc:sldMkLst>
        <pc:spChg chg="mod">
          <ac:chgData name=" " userId="08fd898541b258ad" providerId="LiveId" clId="{D7E3B71E-D51D-4CEA-8A01-ED61870CCD4D}" dt="2020-01-06T02:58:33.676" v="61"/>
          <ac:spMkLst>
            <pc:docMk/>
            <pc:sldMk cId="1034174541" sldId="257"/>
            <ac:spMk id="2" creationId="{9051B1A0-F987-4A27-8360-CAD96223DF8A}"/>
          </ac:spMkLst>
        </pc:spChg>
        <pc:spChg chg="add mod">
          <ac:chgData name=" " userId="08fd898541b258ad" providerId="LiveId" clId="{D7E3B71E-D51D-4CEA-8A01-ED61870CCD4D}" dt="2020-01-06T03:03:29.167" v="325" actId="1076"/>
          <ac:spMkLst>
            <pc:docMk/>
            <pc:sldMk cId="1034174541" sldId="257"/>
            <ac:spMk id="3" creationId="{2DFC98B2-24CE-47CB-B7C1-753BFAA99335}"/>
          </ac:spMkLst>
        </pc:spChg>
        <pc:spChg chg="add del">
          <ac:chgData name=" " userId="08fd898541b258ad" providerId="LiveId" clId="{D7E3B71E-D51D-4CEA-8A01-ED61870CCD4D}" dt="2020-01-06T03:08:15.274" v="447"/>
          <ac:spMkLst>
            <pc:docMk/>
            <pc:sldMk cId="1034174541" sldId="257"/>
            <ac:spMk id="19" creationId="{A991241E-8253-440D-B734-C76769DA51DD}"/>
          </ac:spMkLst>
        </pc:spChg>
        <pc:spChg chg="add del">
          <ac:chgData name=" " userId="08fd898541b258ad" providerId="LiveId" clId="{D7E3B71E-D51D-4CEA-8A01-ED61870CCD4D}" dt="2020-01-06T03:09:08.192" v="468" actId="478"/>
          <ac:spMkLst>
            <pc:docMk/>
            <pc:sldMk cId="1034174541" sldId="257"/>
            <ac:spMk id="20" creationId="{2F03C538-D61E-4A8B-BD21-AA8B3C183BAB}"/>
          </ac:spMkLst>
        </pc:spChg>
        <pc:spChg chg="add">
          <ac:chgData name=" " userId="08fd898541b258ad" providerId="LiveId" clId="{D7E3B71E-D51D-4CEA-8A01-ED61870CCD4D}" dt="2020-01-06T03:09:08.440" v="469"/>
          <ac:spMkLst>
            <pc:docMk/>
            <pc:sldMk cId="1034174541" sldId="257"/>
            <ac:spMk id="21" creationId="{78D90507-7563-4B9C-AF0B-F3B8D6775716}"/>
          </ac:spMkLst>
        </pc:spChg>
        <pc:spChg chg="add mod">
          <ac:chgData name=" " userId="08fd898541b258ad" providerId="LiveId" clId="{D7E3B71E-D51D-4CEA-8A01-ED61870CCD4D}" dt="2020-01-06T03:14:29" v="530" actId="207"/>
          <ac:spMkLst>
            <pc:docMk/>
            <pc:sldMk cId="1034174541" sldId="257"/>
            <ac:spMk id="22" creationId="{72F4DE0C-B038-4E02-9299-40674F1522C3}"/>
          </ac:spMkLst>
        </pc:spChg>
        <pc:spChg chg="del">
          <ac:chgData name=" " userId="08fd898541b258ad" providerId="LiveId" clId="{D7E3B71E-D51D-4CEA-8A01-ED61870CCD4D}" dt="2020-01-06T03:08:17.629" v="448" actId="478"/>
          <ac:spMkLst>
            <pc:docMk/>
            <pc:sldMk cId="1034174541" sldId="257"/>
            <ac:spMk id="40" creationId="{605C0AD1-BC27-4B3D-9F85-ED0E7B5FE2C2}"/>
          </ac:spMkLst>
        </pc:spChg>
        <pc:spChg chg="del">
          <ac:chgData name=" " userId="08fd898541b258ad" providerId="LiveId" clId="{D7E3B71E-D51D-4CEA-8A01-ED61870CCD4D}" dt="2020-01-06T03:38:08.967" v="930" actId="478"/>
          <ac:spMkLst>
            <pc:docMk/>
            <pc:sldMk cId="1034174541" sldId="257"/>
            <ac:spMk id="41" creationId="{D55A8D0C-5EE1-452B-B582-39CBA034DDC7}"/>
          </ac:spMkLst>
        </pc:spChg>
        <pc:spChg chg="del">
          <ac:chgData name=" " userId="08fd898541b258ad" providerId="LiveId" clId="{D7E3B71E-D51D-4CEA-8A01-ED61870CCD4D}" dt="2020-01-06T03:14:24.444" v="528" actId="478"/>
          <ac:spMkLst>
            <pc:docMk/>
            <pc:sldMk cId="1034174541" sldId="257"/>
            <ac:spMk id="42" creationId="{E3972031-2386-4855-8B5C-D7DBCAFD0DCE}"/>
          </ac:spMkLst>
        </pc:spChg>
        <pc:spChg chg="del">
          <ac:chgData name=" " userId="08fd898541b258ad" providerId="LiveId" clId="{D7E3B71E-D51D-4CEA-8A01-ED61870CCD4D}" dt="2020-01-06T03:38:07.451" v="929" actId="478"/>
          <ac:spMkLst>
            <pc:docMk/>
            <pc:sldMk cId="1034174541" sldId="257"/>
            <ac:spMk id="43" creationId="{18C0A70A-74B3-4DE0-A9BA-72AB88592A42}"/>
          </ac:spMkLst>
        </pc:spChg>
        <pc:spChg chg="del">
          <ac:chgData name=" " userId="08fd898541b258ad" providerId="LiveId" clId="{D7E3B71E-D51D-4CEA-8A01-ED61870CCD4D}" dt="2020-01-06T03:38:10.459" v="931" actId="478"/>
          <ac:spMkLst>
            <pc:docMk/>
            <pc:sldMk cId="1034174541" sldId="257"/>
            <ac:spMk id="50" creationId="{6F517E17-EB62-46B7-9590-D299503D12EC}"/>
          </ac:spMkLst>
        </pc:spChg>
        <pc:spChg chg="mod">
          <ac:chgData name=" " userId="08fd898541b258ad" providerId="LiveId" clId="{D7E3B71E-D51D-4CEA-8A01-ED61870CCD4D}" dt="2020-01-06T03:08:06.170" v="445" actId="1037"/>
          <ac:spMkLst>
            <pc:docMk/>
            <pc:sldMk cId="1034174541" sldId="257"/>
            <ac:spMk id="64" creationId="{0D359A63-CD84-43F1-88F2-2B01FF78F4F4}"/>
          </ac:spMkLst>
        </pc:spChg>
        <pc:spChg chg="mod">
          <ac:chgData name=" " userId="08fd898541b258ad" providerId="LiveId" clId="{D7E3B71E-D51D-4CEA-8A01-ED61870CCD4D}" dt="2020-01-06T02:58:50.913" v="67" actId="20577"/>
          <ac:spMkLst>
            <pc:docMk/>
            <pc:sldMk cId="1034174541" sldId="257"/>
            <ac:spMk id="71" creationId="{58CC352B-BAF1-40FF-935D-6B916408BF96}"/>
          </ac:spMkLst>
        </pc:spChg>
        <pc:spChg chg="mod">
          <ac:chgData name=" " userId="08fd898541b258ad" providerId="LiveId" clId="{D7E3B71E-D51D-4CEA-8A01-ED61870CCD4D}" dt="2020-01-06T03:03:16.797" v="324" actId="14100"/>
          <ac:spMkLst>
            <pc:docMk/>
            <pc:sldMk cId="1034174541" sldId="257"/>
            <ac:spMk id="73" creationId="{D167EA71-AE72-45C3-B8C2-A83647034A70}"/>
          </ac:spMkLst>
        </pc:spChg>
      </pc:sldChg>
      <pc:sldChg chg="delSp modSp">
        <pc:chgData name=" " userId="08fd898541b258ad" providerId="LiveId" clId="{D7E3B71E-D51D-4CEA-8A01-ED61870CCD4D}" dt="2020-01-06T02:57:57.214" v="52" actId="20577"/>
        <pc:sldMkLst>
          <pc:docMk/>
          <pc:sldMk cId="1499460204" sldId="259"/>
        </pc:sldMkLst>
        <pc:spChg chg="mod">
          <ac:chgData name=" " userId="08fd898541b258ad" providerId="LiveId" clId="{D7E3B71E-D51D-4CEA-8A01-ED61870CCD4D}" dt="2020-01-06T02:57:38.584" v="28" actId="1076"/>
          <ac:spMkLst>
            <pc:docMk/>
            <pc:sldMk cId="1499460204" sldId="259"/>
            <ac:spMk id="9" creationId="{00000000-0000-0000-0000-000000000000}"/>
          </ac:spMkLst>
        </pc:spChg>
        <pc:spChg chg="mod">
          <ac:chgData name=" " userId="08fd898541b258ad" providerId="LiveId" clId="{D7E3B71E-D51D-4CEA-8A01-ED61870CCD4D}" dt="2020-01-06T02:57:57.214" v="52" actId="20577"/>
          <ac:spMkLst>
            <pc:docMk/>
            <pc:sldMk cId="1499460204" sldId="259"/>
            <ac:spMk id="12" creationId="{00000000-0000-0000-0000-000000000000}"/>
          </ac:spMkLst>
        </pc:spChg>
        <pc:spChg chg="del">
          <ac:chgData name=" " userId="08fd898541b258ad" providerId="LiveId" clId="{D7E3B71E-D51D-4CEA-8A01-ED61870CCD4D}" dt="2020-01-06T02:57:05.477" v="1" actId="478"/>
          <ac:spMkLst>
            <pc:docMk/>
            <pc:sldMk cId="1499460204" sldId="259"/>
            <ac:spMk id="13" creationId="{00000000-0000-0000-0000-000000000000}"/>
          </ac:spMkLst>
        </pc:spChg>
        <pc:picChg chg="del">
          <ac:chgData name=" " userId="08fd898541b258ad" providerId="LiveId" clId="{D7E3B71E-D51D-4CEA-8A01-ED61870CCD4D}" dt="2020-01-06T02:57:03.120" v="0" actId="478"/>
          <ac:picMkLst>
            <pc:docMk/>
            <pc:sldMk cId="1499460204" sldId="259"/>
            <ac:picMk id="6" creationId="{59A34F74-0FD8-40D2-AFE2-739C03CBB24F}"/>
          </ac:picMkLst>
        </pc:picChg>
      </pc:sldChg>
      <pc:sldChg chg="del">
        <pc:chgData name=" " userId="08fd898541b258ad" providerId="LiveId" clId="{D7E3B71E-D51D-4CEA-8A01-ED61870CCD4D}" dt="2020-01-06T03:37:36.749" v="916" actId="47"/>
        <pc:sldMkLst>
          <pc:docMk/>
          <pc:sldMk cId="4014119164" sldId="265"/>
        </pc:sldMkLst>
      </pc:sldChg>
      <pc:sldChg chg="addSp delSp modSp">
        <pc:chgData name=" " userId="08fd898541b258ad" providerId="LiveId" clId="{D7E3B71E-D51D-4CEA-8A01-ED61870CCD4D}" dt="2020-01-06T03:38:04.443" v="928" actId="478"/>
        <pc:sldMkLst>
          <pc:docMk/>
          <pc:sldMk cId="3791787020" sldId="266"/>
        </pc:sldMkLst>
        <pc:spChg chg="mod">
          <ac:chgData name=" " userId="08fd898541b258ad" providerId="LiveId" clId="{D7E3B71E-D51D-4CEA-8A01-ED61870CCD4D}" dt="2020-01-06T02:59:05.411" v="78"/>
          <ac:spMkLst>
            <pc:docMk/>
            <pc:sldMk cId="3791787020" sldId="266"/>
            <ac:spMk id="2" creationId="{9051B1A0-F987-4A27-8360-CAD96223DF8A}"/>
          </ac:spMkLst>
        </pc:spChg>
        <pc:spChg chg="add mod">
          <ac:chgData name=" " userId="08fd898541b258ad" providerId="LiveId" clId="{D7E3B71E-D51D-4CEA-8A01-ED61870CCD4D}" dt="2020-01-06T03:06:51.724" v="403" actId="207"/>
          <ac:spMkLst>
            <pc:docMk/>
            <pc:sldMk cId="3791787020" sldId="266"/>
            <ac:spMk id="3" creationId="{5200A0E1-59C8-4772-8598-4235C28D8282}"/>
          </ac:spMkLst>
        </pc:spChg>
        <pc:spChg chg="add">
          <ac:chgData name=" " userId="08fd898541b258ad" providerId="LiveId" clId="{D7E3B71E-D51D-4CEA-8A01-ED61870CCD4D}" dt="2020-01-06T03:14:34.435" v="532"/>
          <ac:spMkLst>
            <pc:docMk/>
            <pc:sldMk cId="3791787020" sldId="266"/>
            <ac:spMk id="21" creationId="{7E67A829-7FB9-478D-9156-51D6C97EC965}"/>
          </ac:spMkLst>
        </pc:spChg>
        <pc:spChg chg="del">
          <ac:chgData name=" " userId="08fd898541b258ad" providerId="LiveId" clId="{D7E3B71E-D51D-4CEA-8A01-ED61870CCD4D}" dt="2020-01-06T03:05:14.375" v="371" actId="478"/>
          <ac:spMkLst>
            <pc:docMk/>
            <pc:sldMk cId="3791787020" sldId="266"/>
            <ac:spMk id="25" creationId="{E0BD8E62-4305-497F-8603-C0EF0E843571}"/>
          </ac:spMkLst>
        </pc:spChg>
        <pc:spChg chg="del">
          <ac:chgData name=" " userId="08fd898541b258ad" providerId="LiveId" clId="{D7E3B71E-D51D-4CEA-8A01-ED61870CCD4D}" dt="2020-01-06T03:05:14.375" v="371" actId="478"/>
          <ac:spMkLst>
            <pc:docMk/>
            <pc:sldMk cId="3791787020" sldId="266"/>
            <ac:spMk id="26" creationId="{CB02BC63-41E5-4B78-A8C8-55B364791798}"/>
          </ac:spMkLst>
        </pc:spChg>
        <pc:spChg chg="mod">
          <ac:chgData name=" " userId="08fd898541b258ad" providerId="LiveId" clId="{D7E3B71E-D51D-4CEA-8A01-ED61870CCD4D}" dt="2020-01-06T03:08:59.466" v="467" actId="1037"/>
          <ac:spMkLst>
            <pc:docMk/>
            <pc:sldMk cId="3791787020" sldId="266"/>
            <ac:spMk id="40" creationId="{605C0AD1-BC27-4B3D-9F85-ED0E7B5FE2C2}"/>
          </ac:spMkLst>
        </pc:spChg>
        <pc:spChg chg="del">
          <ac:chgData name=" " userId="08fd898541b258ad" providerId="LiveId" clId="{D7E3B71E-D51D-4CEA-8A01-ED61870CCD4D}" dt="2020-01-06T03:38:03.209" v="927" actId="478"/>
          <ac:spMkLst>
            <pc:docMk/>
            <pc:sldMk cId="3791787020" sldId="266"/>
            <ac:spMk id="41" creationId="{D55A8D0C-5EE1-452B-B582-39CBA034DDC7}"/>
          </ac:spMkLst>
        </pc:spChg>
        <pc:spChg chg="del">
          <ac:chgData name=" " userId="08fd898541b258ad" providerId="LiveId" clId="{D7E3B71E-D51D-4CEA-8A01-ED61870CCD4D}" dt="2020-01-06T03:14:34.161" v="531" actId="478"/>
          <ac:spMkLst>
            <pc:docMk/>
            <pc:sldMk cId="3791787020" sldId="266"/>
            <ac:spMk id="42" creationId="{E3972031-2386-4855-8B5C-D7DBCAFD0DCE}"/>
          </ac:spMkLst>
        </pc:spChg>
        <pc:spChg chg="del">
          <ac:chgData name=" " userId="08fd898541b258ad" providerId="LiveId" clId="{D7E3B71E-D51D-4CEA-8A01-ED61870CCD4D}" dt="2020-01-06T03:38:02.084" v="926" actId="478"/>
          <ac:spMkLst>
            <pc:docMk/>
            <pc:sldMk cId="3791787020" sldId="266"/>
            <ac:spMk id="43" creationId="{18C0A70A-74B3-4DE0-A9BA-72AB88592A42}"/>
          </ac:spMkLst>
        </pc:spChg>
        <pc:spChg chg="del">
          <ac:chgData name=" " userId="08fd898541b258ad" providerId="LiveId" clId="{D7E3B71E-D51D-4CEA-8A01-ED61870CCD4D}" dt="2020-01-06T03:05:14.375" v="371" actId="478"/>
          <ac:spMkLst>
            <pc:docMk/>
            <pc:sldMk cId="3791787020" sldId="266"/>
            <ac:spMk id="45" creationId="{EC379C85-D9E8-47D8-88D5-19AF95E4AC3D}"/>
          </ac:spMkLst>
        </pc:spChg>
        <pc:spChg chg="del">
          <ac:chgData name=" " userId="08fd898541b258ad" providerId="LiveId" clId="{D7E3B71E-D51D-4CEA-8A01-ED61870CCD4D}" dt="2020-01-06T03:38:04.443" v="928" actId="478"/>
          <ac:spMkLst>
            <pc:docMk/>
            <pc:sldMk cId="3791787020" sldId="266"/>
            <ac:spMk id="50" creationId="{6F517E17-EB62-46B7-9590-D299503D12EC}"/>
          </ac:spMkLst>
        </pc:spChg>
        <pc:spChg chg="mod">
          <ac:chgData name=" " userId="08fd898541b258ad" providerId="LiveId" clId="{D7E3B71E-D51D-4CEA-8A01-ED61870CCD4D}" dt="2020-01-06T03:05:09.744" v="368" actId="20577"/>
          <ac:spMkLst>
            <pc:docMk/>
            <pc:sldMk cId="3791787020" sldId="266"/>
            <ac:spMk id="54" creationId="{00000000-0000-0000-0000-000000000000}"/>
          </ac:spMkLst>
        </pc:spChg>
        <pc:spChg chg="mod">
          <ac:chgData name=" " userId="08fd898541b258ad" providerId="LiveId" clId="{D7E3B71E-D51D-4CEA-8A01-ED61870CCD4D}" dt="2020-01-06T03:04:51.915" v="359" actId="1037"/>
          <ac:spMkLst>
            <pc:docMk/>
            <pc:sldMk cId="3791787020" sldId="266"/>
            <ac:spMk id="64" creationId="{0D359A63-CD84-43F1-88F2-2B01FF78F4F4}"/>
          </ac:spMkLst>
        </pc:spChg>
        <pc:picChg chg="del">
          <ac:chgData name=" " userId="08fd898541b258ad" providerId="LiveId" clId="{D7E3B71E-D51D-4CEA-8A01-ED61870CCD4D}" dt="2020-01-06T03:05:12.268" v="369" actId="478"/>
          <ac:picMkLst>
            <pc:docMk/>
            <pc:sldMk cId="3791787020" sldId="266"/>
            <ac:picMk id="20" creationId="{5ADD565C-18A3-4A50-94D2-7EBE8DBB44E6}"/>
          </ac:picMkLst>
        </pc:picChg>
        <pc:picChg chg="del">
          <ac:chgData name=" " userId="08fd898541b258ad" providerId="LiveId" clId="{D7E3B71E-D51D-4CEA-8A01-ED61870CCD4D}" dt="2020-01-06T03:05:14.375" v="371" actId="478"/>
          <ac:picMkLst>
            <pc:docMk/>
            <pc:sldMk cId="3791787020" sldId="266"/>
            <ac:picMk id="22" creationId="{CB073961-9EB0-4B94-8B39-5587492A1E92}"/>
          </ac:picMkLst>
        </pc:picChg>
        <pc:picChg chg="del">
          <ac:chgData name=" " userId="08fd898541b258ad" providerId="LiveId" clId="{D7E3B71E-D51D-4CEA-8A01-ED61870CCD4D}" dt="2020-01-06T03:05:13.023" v="370" actId="478"/>
          <ac:picMkLst>
            <pc:docMk/>
            <pc:sldMk cId="3791787020" sldId="266"/>
            <ac:picMk id="24" creationId="{6B35F96F-60B6-4E38-ABAA-3511277C1900}"/>
          </ac:picMkLst>
        </pc:picChg>
      </pc:sldChg>
      <pc:sldChg chg="addSp delSp modSp">
        <pc:chgData name=" " userId="08fd898541b258ad" providerId="LiveId" clId="{D7E3B71E-D51D-4CEA-8A01-ED61870CCD4D}" dt="2020-01-06T03:37:59.184" v="925" actId="478"/>
        <pc:sldMkLst>
          <pc:docMk/>
          <pc:sldMk cId="482440546" sldId="267"/>
        </pc:sldMkLst>
        <pc:spChg chg="mod">
          <ac:chgData name=" " userId="08fd898541b258ad" providerId="LiveId" clId="{D7E3B71E-D51D-4CEA-8A01-ED61870CCD4D}" dt="2020-01-06T03:12:02.314" v="501"/>
          <ac:spMkLst>
            <pc:docMk/>
            <pc:sldMk cId="482440546" sldId="267"/>
            <ac:spMk id="2" creationId="{9051B1A0-F987-4A27-8360-CAD96223DF8A}"/>
          </ac:spMkLst>
        </pc:spChg>
        <pc:spChg chg="add mod">
          <ac:chgData name=" " userId="08fd898541b258ad" providerId="LiveId" clId="{D7E3B71E-D51D-4CEA-8A01-ED61870CCD4D}" dt="2020-01-06T03:12:20.146" v="504" actId="207"/>
          <ac:spMkLst>
            <pc:docMk/>
            <pc:sldMk cId="482440546" sldId="267"/>
            <ac:spMk id="24" creationId="{FA799BFE-8E83-4063-86FE-E739E3D1F1FE}"/>
          </ac:spMkLst>
        </pc:spChg>
        <pc:spChg chg="add">
          <ac:chgData name=" " userId="08fd898541b258ad" providerId="LiveId" clId="{D7E3B71E-D51D-4CEA-8A01-ED61870CCD4D}" dt="2020-01-06T03:14:39.813" v="534"/>
          <ac:spMkLst>
            <pc:docMk/>
            <pc:sldMk cId="482440546" sldId="267"/>
            <ac:spMk id="25" creationId="{8AC0527D-C259-48F5-BC6A-FCC407D55392}"/>
          </ac:spMkLst>
        </pc:spChg>
        <pc:spChg chg="mod">
          <ac:chgData name=" " userId="08fd898541b258ad" providerId="LiveId" clId="{D7E3B71E-D51D-4CEA-8A01-ED61870CCD4D}" dt="2020-01-06T03:09:21.224" v="476" actId="1037"/>
          <ac:spMkLst>
            <pc:docMk/>
            <pc:sldMk cId="482440546" sldId="267"/>
            <ac:spMk id="40" creationId="{605C0AD1-BC27-4B3D-9F85-ED0E7B5FE2C2}"/>
          </ac:spMkLst>
        </pc:spChg>
        <pc:spChg chg="del">
          <ac:chgData name=" " userId="08fd898541b258ad" providerId="LiveId" clId="{D7E3B71E-D51D-4CEA-8A01-ED61870CCD4D}" dt="2020-01-06T03:37:57.387" v="924" actId="478"/>
          <ac:spMkLst>
            <pc:docMk/>
            <pc:sldMk cId="482440546" sldId="267"/>
            <ac:spMk id="41" creationId="{D55A8D0C-5EE1-452B-B582-39CBA034DDC7}"/>
          </ac:spMkLst>
        </pc:spChg>
        <pc:spChg chg="del">
          <ac:chgData name=" " userId="08fd898541b258ad" providerId="LiveId" clId="{D7E3B71E-D51D-4CEA-8A01-ED61870CCD4D}" dt="2020-01-06T03:14:39" v="533" actId="478"/>
          <ac:spMkLst>
            <pc:docMk/>
            <pc:sldMk cId="482440546" sldId="267"/>
            <ac:spMk id="42" creationId="{E3972031-2386-4855-8B5C-D7DBCAFD0DCE}"/>
          </ac:spMkLst>
        </pc:spChg>
        <pc:spChg chg="del">
          <ac:chgData name=" " userId="08fd898541b258ad" providerId="LiveId" clId="{D7E3B71E-D51D-4CEA-8A01-ED61870CCD4D}" dt="2020-01-06T03:37:59.184" v="925" actId="478"/>
          <ac:spMkLst>
            <pc:docMk/>
            <pc:sldMk cId="482440546" sldId="267"/>
            <ac:spMk id="43" creationId="{18C0A70A-74B3-4DE0-A9BA-72AB88592A42}"/>
          </ac:spMkLst>
        </pc:spChg>
        <pc:spChg chg="del mod">
          <ac:chgData name=" " userId="08fd898541b258ad" providerId="LiveId" clId="{D7E3B71E-D51D-4CEA-8A01-ED61870CCD4D}" dt="2020-01-06T03:37:56.427" v="923" actId="478"/>
          <ac:spMkLst>
            <pc:docMk/>
            <pc:sldMk cId="482440546" sldId="267"/>
            <ac:spMk id="50" creationId="{6F517E17-EB62-46B7-9590-D299503D12EC}"/>
          </ac:spMkLst>
        </pc:spChg>
        <pc:spChg chg="mod">
          <ac:chgData name=" " userId="08fd898541b258ad" providerId="LiveId" clId="{D7E3B71E-D51D-4CEA-8A01-ED61870CCD4D}" dt="2020-01-06T03:09:41.297" v="484" actId="20577"/>
          <ac:spMkLst>
            <pc:docMk/>
            <pc:sldMk cId="482440546" sldId="267"/>
            <ac:spMk id="54" creationId="{00000000-0000-0000-0000-000000000000}"/>
          </ac:spMkLst>
        </pc:spChg>
        <pc:spChg chg="del">
          <ac:chgData name=" " userId="08fd898541b258ad" providerId="LiveId" clId="{D7E3B71E-D51D-4CEA-8A01-ED61870CCD4D}" dt="2020-01-06T03:12:12.702" v="502" actId="478"/>
          <ac:spMkLst>
            <pc:docMk/>
            <pc:sldMk cId="482440546" sldId="267"/>
            <ac:spMk id="64" creationId="{0D359A63-CD84-43F1-88F2-2B01FF78F4F4}"/>
          </ac:spMkLst>
        </pc:spChg>
        <pc:picChg chg="add mod">
          <ac:chgData name=" " userId="08fd898541b258ad" providerId="LiveId" clId="{D7E3B71E-D51D-4CEA-8A01-ED61870CCD4D}" dt="2020-01-06T03:11:28.775" v="490" actId="1076"/>
          <ac:picMkLst>
            <pc:docMk/>
            <pc:sldMk cId="482440546" sldId="267"/>
            <ac:picMk id="3" creationId="{8C9A3DE8-8618-4343-823C-8DDBF3816649}"/>
          </ac:picMkLst>
        </pc:picChg>
        <pc:picChg chg="del">
          <ac:chgData name=" " userId="08fd898541b258ad" providerId="LiveId" clId="{D7E3B71E-D51D-4CEA-8A01-ED61870CCD4D}" dt="2020-01-06T03:08:32.704" v="450" actId="478"/>
          <ac:picMkLst>
            <pc:docMk/>
            <pc:sldMk cId="482440546" sldId="267"/>
            <ac:picMk id="4" creationId="{191994AA-F679-4A98-ABC8-8F37D6A89E37}"/>
          </ac:picMkLst>
        </pc:picChg>
        <pc:picChg chg="del">
          <ac:chgData name=" " userId="08fd898541b258ad" providerId="LiveId" clId="{D7E3B71E-D51D-4CEA-8A01-ED61870CCD4D}" dt="2020-01-06T03:08:32.704" v="450" actId="478"/>
          <ac:picMkLst>
            <pc:docMk/>
            <pc:sldMk cId="482440546" sldId="267"/>
            <ac:picMk id="10" creationId="{C3ADD1AF-999D-4B1F-AACA-1003142E885A}"/>
          </ac:picMkLst>
        </pc:picChg>
        <pc:picChg chg="del">
          <ac:chgData name=" " userId="08fd898541b258ad" providerId="LiveId" clId="{D7E3B71E-D51D-4CEA-8A01-ED61870CCD4D}" dt="2020-01-06T03:08:32.704" v="450" actId="478"/>
          <ac:picMkLst>
            <pc:docMk/>
            <pc:sldMk cId="482440546" sldId="267"/>
            <ac:picMk id="16" creationId="{4087BBF0-4735-4069-996B-D8B698B30958}"/>
          </ac:picMkLst>
        </pc:picChg>
        <pc:picChg chg="del">
          <ac:chgData name=" " userId="08fd898541b258ad" providerId="LiveId" clId="{D7E3B71E-D51D-4CEA-8A01-ED61870CCD4D}" dt="2020-01-06T03:08:32.704" v="450" actId="478"/>
          <ac:picMkLst>
            <pc:docMk/>
            <pc:sldMk cId="482440546" sldId="267"/>
            <ac:picMk id="17" creationId="{BAE29810-52A9-4922-8E51-3D858259C515}"/>
          </ac:picMkLst>
        </pc:picChg>
        <pc:picChg chg="del">
          <ac:chgData name=" " userId="08fd898541b258ad" providerId="LiveId" clId="{D7E3B71E-D51D-4CEA-8A01-ED61870CCD4D}" dt="2020-01-06T03:08:32.704" v="450" actId="478"/>
          <ac:picMkLst>
            <pc:docMk/>
            <pc:sldMk cId="482440546" sldId="267"/>
            <ac:picMk id="20" creationId="{0BB02B96-1478-4589-9199-8242AA1734D6}"/>
          </ac:picMkLst>
        </pc:picChg>
        <pc:cxnChg chg="del mod">
          <ac:chgData name=" " userId="08fd898541b258ad" providerId="LiveId" clId="{D7E3B71E-D51D-4CEA-8A01-ED61870CCD4D}" dt="2020-01-06T03:08:32.704" v="450" actId="478"/>
          <ac:cxnSpMkLst>
            <pc:docMk/>
            <pc:sldMk cId="482440546" sldId="267"/>
            <ac:cxnSpMk id="12" creationId="{4F010E48-E5CD-4C16-92E1-E2B6D972162B}"/>
          </ac:cxnSpMkLst>
        </pc:cxnChg>
        <pc:cxnChg chg="del mod">
          <ac:chgData name=" " userId="08fd898541b258ad" providerId="LiveId" clId="{D7E3B71E-D51D-4CEA-8A01-ED61870CCD4D}" dt="2020-01-06T03:08:32.704" v="450" actId="478"/>
          <ac:cxnSpMkLst>
            <pc:docMk/>
            <pc:sldMk cId="482440546" sldId="267"/>
            <ac:cxnSpMk id="26" creationId="{E66F7385-9534-4F89-B0C0-F886581B9BF1}"/>
          </ac:cxnSpMkLst>
        </pc:cxnChg>
        <pc:cxnChg chg="del mod">
          <ac:chgData name=" " userId="08fd898541b258ad" providerId="LiveId" clId="{D7E3B71E-D51D-4CEA-8A01-ED61870CCD4D}" dt="2020-01-06T03:08:32.704" v="450" actId="478"/>
          <ac:cxnSpMkLst>
            <pc:docMk/>
            <pc:sldMk cId="482440546" sldId="267"/>
            <ac:cxnSpMk id="27" creationId="{927C2EA0-699F-4A7F-A711-260449086A8A}"/>
          </ac:cxnSpMkLst>
        </pc:cxnChg>
        <pc:cxnChg chg="del">
          <ac:chgData name=" " userId="08fd898541b258ad" providerId="LiveId" clId="{D7E3B71E-D51D-4CEA-8A01-ED61870CCD4D}" dt="2020-01-06T03:08:32.704" v="450" actId="478"/>
          <ac:cxnSpMkLst>
            <pc:docMk/>
            <pc:sldMk cId="482440546" sldId="267"/>
            <ac:cxnSpMk id="35" creationId="{17BF9197-622A-405E-8545-C8A81785F876}"/>
          </ac:cxnSpMkLst>
        </pc:cxnChg>
      </pc:sldChg>
      <pc:sldChg chg="del">
        <pc:chgData name=" " userId="08fd898541b258ad" providerId="LiveId" clId="{D7E3B71E-D51D-4CEA-8A01-ED61870CCD4D}" dt="2020-01-06T03:31:15.749" v="550" actId="47"/>
        <pc:sldMkLst>
          <pc:docMk/>
          <pc:sldMk cId="1544203165" sldId="268"/>
        </pc:sldMkLst>
      </pc:sldChg>
      <pc:sldChg chg="del">
        <pc:chgData name=" " userId="08fd898541b258ad" providerId="LiveId" clId="{D7E3B71E-D51D-4CEA-8A01-ED61870CCD4D}" dt="2020-01-06T03:37:33.787" v="915" actId="47"/>
        <pc:sldMkLst>
          <pc:docMk/>
          <pc:sldMk cId="2471994106" sldId="269"/>
        </pc:sldMkLst>
      </pc:sldChg>
      <pc:sldChg chg="del">
        <pc:chgData name=" " userId="08fd898541b258ad" providerId="LiveId" clId="{D7E3B71E-D51D-4CEA-8A01-ED61870CCD4D}" dt="2020-01-06T03:37:33.787" v="915" actId="47"/>
        <pc:sldMkLst>
          <pc:docMk/>
          <pc:sldMk cId="2803977732" sldId="270"/>
        </pc:sldMkLst>
      </pc:sldChg>
      <pc:sldChg chg="del">
        <pc:chgData name=" " userId="08fd898541b258ad" providerId="LiveId" clId="{D7E3B71E-D51D-4CEA-8A01-ED61870CCD4D}" dt="2020-01-06T03:37:33.787" v="915" actId="47"/>
        <pc:sldMkLst>
          <pc:docMk/>
          <pc:sldMk cId="931045483" sldId="271"/>
        </pc:sldMkLst>
      </pc:sldChg>
      <pc:sldChg chg="del">
        <pc:chgData name=" " userId="08fd898541b258ad" providerId="LiveId" clId="{D7E3B71E-D51D-4CEA-8A01-ED61870CCD4D}" dt="2020-01-06T03:13:17.269" v="507" actId="47"/>
        <pc:sldMkLst>
          <pc:docMk/>
          <pc:sldMk cId="431394292" sldId="272"/>
        </pc:sldMkLst>
      </pc:sldChg>
      <pc:sldChg chg="del">
        <pc:chgData name=" " userId="08fd898541b258ad" providerId="LiveId" clId="{D7E3B71E-D51D-4CEA-8A01-ED61870CCD4D}" dt="2020-01-06T03:13:17.269" v="507" actId="47"/>
        <pc:sldMkLst>
          <pc:docMk/>
          <pc:sldMk cId="2059243852" sldId="273"/>
        </pc:sldMkLst>
      </pc:sldChg>
      <pc:sldChg chg="del">
        <pc:chgData name=" " userId="08fd898541b258ad" providerId="LiveId" clId="{D7E3B71E-D51D-4CEA-8A01-ED61870CCD4D}" dt="2020-01-06T03:13:17.269" v="507" actId="47"/>
        <pc:sldMkLst>
          <pc:docMk/>
          <pc:sldMk cId="791604888" sldId="274"/>
        </pc:sldMkLst>
      </pc:sldChg>
      <pc:sldChg chg="del">
        <pc:chgData name=" " userId="08fd898541b258ad" providerId="LiveId" clId="{D7E3B71E-D51D-4CEA-8A01-ED61870CCD4D}" dt="2020-01-06T03:31:15.749" v="550" actId="47"/>
        <pc:sldMkLst>
          <pc:docMk/>
          <pc:sldMk cId="2131792158" sldId="275"/>
        </pc:sldMkLst>
      </pc:sldChg>
      <pc:sldChg chg="del">
        <pc:chgData name=" " userId="08fd898541b258ad" providerId="LiveId" clId="{D7E3B71E-D51D-4CEA-8A01-ED61870CCD4D}" dt="2020-01-06T03:31:15.749" v="550" actId="47"/>
        <pc:sldMkLst>
          <pc:docMk/>
          <pc:sldMk cId="2379441653" sldId="276"/>
        </pc:sldMkLst>
      </pc:sldChg>
      <pc:sldChg chg="del">
        <pc:chgData name=" " userId="08fd898541b258ad" providerId="LiveId" clId="{D7E3B71E-D51D-4CEA-8A01-ED61870CCD4D}" dt="2020-01-06T03:31:15.749" v="550" actId="47"/>
        <pc:sldMkLst>
          <pc:docMk/>
          <pc:sldMk cId="2001088135" sldId="277"/>
        </pc:sldMkLst>
      </pc:sldChg>
      <pc:sldChg chg="del">
        <pc:chgData name=" " userId="08fd898541b258ad" providerId="LiveId" clId="{D7E3B71E-D51D-4CEA-8A01-ED61870CCD4D}" dt="2020-01-06T03:31:15.749" v="550" actId="47"/>
        <pc:sldMkLst>
          <pc:docMk/>
          <pc:sldMk cId="2771150241" sldId="278"/>
        </pc:sldMkLst>
      </pc:sldChg>
      <pc:sldChg chg="addSp delSp del">
        <pc:chgData name=" " userId="08fd898541b258ad" providerId="LiveId" clId="{D7E3B71E-D51D-4CEA-8A01-ED61870CCD4D}" dt="2020-01-06T03:13:17.269" v="507" actId="47"/>
        <pc:sldMkLst>
          <pc:docMk/>
          <pc:sldMk cId="1339966983" sldId="279"/>
        </pc:sldMkLst>
        <pc:spChg chg="del">
          <ac:chgData name=" " userId="08fd898541b258ad" providerId="LiveId" clId="{D7E3B71E-D51D-4CEA-8A01-ED61870CCD4D}" dt="2020-01-06T03:12:36.097" v="505" actId="478"/>
          <ac:spMkLst>
            <pc:docMk/>
            <pc:sldMk cId="1339966983" sldId="279"/>
            <ac:spMk id="2" creationId="{9051B1A0-F987-4A27-8360-CAD96223DF8A}"/>
          </ac:spMkLst>
        </pc:spChg>
        <pc:spChg chg="add">
          <ac:chgData name=" " userId="08fd898541b258ad" providerId="LiveId" clId="{D7E3B71E-D51D-4CEA-8A01-ED61870CCD4D}" dt="2020-01-06T03:12:36.432" v="506"/>
          <ac:spMkLst>
            <pc:docMk/>
            <pc:sldMk cId="1339966983" sldId="279"/>
            <ac:spMk id="20" creationId="{75573050-C41D-4172-B31A-B1D10EEBE901}"/>
          </ac:spMkLst>
        </pc:spChg>
        <pc:spChg chg="add">
          <ac:chgData name=" " userId="08fd898541b258ad" providerId="LiveId" clId="{D7E3B71E-D51D-4CEA-8A01-ED61870CCD4D}" dt="2020-01-06T03:12:36.432" v="506"/>
          <ac:spMkLst>
            <pc:docMk/>
            <pc:sldMk cId="1339966983" sldId="279"/>
            <ac:spMk id="21" creationId="{C698D485-D9CF-477C-A29B-5A0A44B03FAF}"/>
          </ac:spMkLst>
        </pc:spChg>
        <pc:spChg chg="del">
          <ac:chgData name=" " userId="08fd898541b258ad" providerId="LiveId" clId="{D7E3B71E-D51D-4CEA-8A01-ED61870CCD4D}" dt="2020-01-06T03:12:36.097" v="505" actId="478"/>
          <ac:spMkLst>
            <pc:docMk/>
            <pc:sldMk cId="1339966983" sldId="279"/>
            <ac:spMk id="64" creationId="{0D359A63-CD84-43F1-88F2-2B01FF78F4F4}"/>
          </ac:spMkLst>
        </pc:spChg>
      </pc:sldChg>
      <pc:sldChg chg="addSp delSp modSp">
        <pc:chgData name=" " userId="08fd898541b258ad" providerId="LiveId" clId="{D7E3B71E-D51D-4CEA-8A01-ED61870CCD4D}" dt="2020-01-06T03:37:52.264" v="921" actId="478"/>
        <pc:sldMkLst>
          <pc:docMk/>
          <pc:sldMk cId="1869253701" sldId="280"/>
        </pc:sldMkLst>
        <pc:spChg chg="del">
          <ac:chgData name=" " userId="08fd898541b258ad" providerId="LiveId" clId="{D7E3B71E-D51D-4CEA-8A01-ED61870CCD4D}" dt="2020-01-06T03:14:58.782" v="543" actId="478"/>
          <ac:spMkLst>
            <pc:docMk/>
            <pc:sldMk cId="1869253701" sldId="280"/>
            <ac:spMk id="3" creationId="{86B36AB6-8AC0-48A7-8F3B-AEEE1BAFEDCC}"/>
          </ac:spMkLst>
        </pc:spChg>
        <pc:spChg chg="del">
          <ac:chgData name=" " userId="08fd898541b258ad" providerId="LiveId" clId="{D7E3B71E-D51D-4CEA-8A01-ED61870CCD4D}" dt="2020-01-06T03:15:00.563" v="544" actId="478"/>
          <ac:spMkLst>
            <pc:docMk/>
            <pc:sldMk cId="1869253701" sldId="280"/>
            <ac:spMk id="12" creationId="{201C428B-7B6B-4D96-BF00-995925C1D946}"/>
          </ac:spMkLst>
        </pc:spChg>
        <pc:spChg chg="del">
          <ac:chgData name=" " userId="08fd898541b258ad" providerId="LiveId" clId="{D7E3B71E-D51D-4CEA-8A01-ED61870CCD4D}" dt="2020-01-06T03:14:58.782" v="543" actId="478"/>
          <ac:spMkLst>
            <pc:docMk/>
            <pc:sldMk cId="1869253701" sldId="280"/>
            <ac:spMk id="17" creationId="{24C6C3BD-6325-4651-A2FE-AE5DF4B92982}"/>
          </ac:spMkLst>
        </pc:spChg>
        <pc:spChg chg="del">
          <ac:chgData name=" " userId="08fd898541b258ad" providerId="LiveId" clId="{D7E3B71E-D51D-4CEA-8A01-ED61870CCD4D}" dt="2020-01-06T03:14:58.782" v="543" actId="478"/>
          <ac:spMkLst>
            <pc:docMk/>
            <pc:sldMk cId="1869253701" sldId="280"/>
            <ac:spMk id="21" creationId="{0A8B3B1E-0AEB-4733-992C-2D8E04FE8E7C}"/>
          </ac:spMkLst>
        </pc:spChg>
        <pc:spChg chg="del">
          <ac:chgData name=" " userId="08fd898541b258ad" providerId="LiveId" clId="{D7E3B71E-D51D-4CEA-8A01-ED61870CCD4D}" dt="2020-01-06T03:37:49.331" v="919" actId="478"/>
          <ac:spMkLst>
            <pc:docMk/>
            <pc:sldMk cId="1869253701" sldId="280"/>
            <ac:spMk id="41" creationId="{D55A8D0C-5EE1-452B-B582-39CBA034DDC7}"/>
          </ac:spMkLst>
        </pc:spChg>
        <pc:spChg chg="mod">
          <ac:chgData name=" " userId="08fd898541b258ad" providerId="LiveId" clId="{D7E3B71E-D51D-4CEA-8A01-ED61870CCD4D}" dt="2020-01-06T03:14:14.206" v="527" actId="1076"/>
          <ac:spMkLst>
            <pc:docMk/>
            <pc:sldMk cId="1869253701" sldId="280"/>
            <ac:spMk id="42" creationId="{E3972031-2386-4855-8B5C-D7DBCAFD0DCE}"/>
          </ac:spMkLst>
        </pc:spChg>
        <pc:spChg chg="del mod">
          <ac:chgData name=" " userId="08fd898541b258ad" providerId="LiveId" clId="{D7E3B71E-D51D-4CEA-8A01-ED61870CCD4D}" dt="2020-01-06T03:37:48.440" v="918" actId="478"/>
          <ac:spMkLst>
            <pc:docMk/>
            <pc:sldMk cId="1869253701" sldId="280"/>
            <ac:spMk id="43" creationId="{18C0A70A-74B3-4DE0-A9BA-72AB88592A42}"/>
          </ac:spMkLst>
        </pc:spChg>
        <pc:spChg chg="del mod">
          <ac:chgData name=" " userId="08fd898541b258ad" providerId="LiveId" clId="{D7E3B71E-D51D-4CEA-8A01-ED61870CCD4D}" dt="2020-01-06T03:37:52.264" v="921" actId="478"/>
          <ac:spMkLst>
            <pc:docMk/>
            <pc:sldMk cId="1869253701" sldId="280"/>
            <ac:spMk id="50" creationId="{6F517E17-EB62-46B7-9590-D299503D12EC}"/>
          </ac:spMkLst>
        </pc:spChg>
        <pc:spChg chg="mod">
          <ac:chgData name=" " userId="08fd898541b258ad" providerId="LiveId" clId="{D7E3B71E-D51D-4CEA-8A01-ED61870CCD4D}" dt="2020-01-06T03:14:49.175" v="542" actId="20577"/>
          <ac:spMkLst>
            <pc:docMk/>
            <pc:sldMk cId="1869253701" sldId="280"/>
            <ac:spMk id="54" creationId="{00000000-0000-0000-0000-000000000000}"/>
          </ac:spMkLst>
        </pc:spChg>
        <pc:picChg chg="add mod">
          <ac:chgData name=" " userId="08fd898541b258ad" providerId="LiveId" clId="{D7E3B71E-D51D-4CEA-8A01-ED61870CCD4D}" dt="2020-01-06T03:30:28.924" v="549" actId="1076"/>
          <ac:picMkLst>
            <pc:docMk/>
            <pc:sldMk cId="1869253701" sldId="280"/>
            <ac:picMk id="4" creationId="{7BD81D27-DA73-4793-8C9C-0BBA8C2720A4}"/>
          </ac:picMkLst>
        </pc:picChg>
      </pc:sldChg>
      <pc:sldChg chg="addSp delSp modSp add">
        <pc:chgData name=" " userId="08fd898541b258ad" providerId="LiveId" clId="{D7E3B71E-D51D-4CEA-8A01-ED61870CCD4D}" dt="2020-01-06T03:39:37.759" v="1013" actId="20577"/>
        <pc:sldMkLst>
          <pc:docMk/>
          <pc:sldMk cId="2109305876" sldId="281"/>
        </pc:sldMkLst>
        <pc:spChg chg="add mod">
          <ac:chgData name=" " userId="08fd898541b258ad" providerId="LiveId" clId="{D7E3B71E-D51D-4CEA-8A01-ED61870CCD4D}" dt="2020-01-06T03:39:37.759" v="1013" actId="20577"/>
          <ac:spMkLst>
            <pc:docMk/>
            <pc:sldMk cId="2109305876" sldId="281"/>
            <ac:spMk id="3" creationId="{25CB5856-DAB6-40F7-9FF2-B2627E36310E}"/>
          </ac:spMkLst>
        </pc:spChg>
        <pc:spChg chg="del">
          <ac:chgData name=" " userId="08fd898541b258ad" providerId="LiveId" clId="{D7E3B71E-D51D-4CEA-8A01-ED61870CCD4D}" dt="2020-01-06T03:37:14.024" v="914" actId="478"/>
          <ac:spMkLst>
            <pc:docMk/>
            <pc:sldMk cId="2109305876" sldId="281"/>
            <ac:spMk id="41" creationId="{D55A8D0C-5EE1-452B-B582-39CBA034DDC7}"/>
          </ac:spMkLst>
        </pc:spChg>
        <pc:spChg chg="del">
          <ac:chgData name=" " userId="08fd898541b258ad" providerId="LiveId" clId="{D7E3B71E-D51D-4CEA-8A01-ED61870CCD4D}" dt="2020-01-06T03:37:14.024" v="914" actId="478"/>
          <ac:spMkLst>
            <pc:docMk/>
            <pc:sldMk cId="2109305876" sldId="281"/>
            <ac:spMk id="43" creationId="{18C0A70A-74B3-4DE0-A9BA-72AB88592A42}"/>
          </ac:spMkLst>
        </pc:spChg>
        <pc:spChg chg="del">
          <ac:chgData name=" " userId="08fd898541b258ad" providerId="LiveId" clId="{D7E3B71E-D51D-4CEA-8A01-ED61870CCD4D}" dt="2020-01-06T03:37:14.024" v="914" actId="478"/>
          <ac:spMkLst>
            <pc:docMk/>
            <pc:sldMk cId="2109305876" sldId="281"/>
            <ac:spMk id="50" creationId="{6F517E17-EB62-46B7-9590-D299503D12EC}"/>
          </ac:spMkLst>
        </pc:spChg>
        <pc:picChg chg="del">
          <ac:chgData name=" " userId="08fd898541b258ad" providerId="LiveId" clId="{D7E3B71E-D51D-4CEA-8A01-ED61870CCD4D}" dt="2020-01-06T03:31:25.521" v="552" actId="478"/>
          <ac:picMkLst>
            <pc:docMk/>
            <pc:sldMk cId="2109305876" sldId="281"/>
            <ac:picMk id="4" creationId="{7BD81D27-DA73-4793-8C9C-0BBA8C2720A4}"/>
          </ac:picMkLst>
        </pc:picChg>
      </pc:sldChg>
      <pc:sldChg chg="add">
        <pc:chgData name=" " userId="08fd898541b258ad" providerId="LiveId" clId="{D7E3B71E-D51D-4CEA-8A01-ED61870CCD4D}" dt="2020-01-06T03:38:23.397" v="932"/>
        <pc:sldMkLst>
          <pc:docMk/>
          <pc:sldMk cId="3160696063" sldId="282"/>
        </pc:sldMkLst>
      </pc:sldChg>
      <pc:sldChg chg="addSp delSp modSp add">
        <pc:chgData name=" " userId="08fd898541b258ad" providerId="LiveId" clId="{D7E3B71E-D51D-4CEA-8A01-ED61870CCD4D}" dt="2020-01-06T03:47:53.035" v="1201" actId="14100"/>
        <pc:sldMkLst>
          <pc:docMk/>
          <pc:sldMk cId="2015638959" sldId="283"/>
        </pc:sldMkLst>
        <pc:spChg chg="add mod">
          <ac:chgData name=" " userId="08fd898541b258ad" providerId="LiveId" clId="{D7E3B71E-D51D-4CEA-8A01-ED61870CCD4D}" dt="2020-01-06T03:46:27.319" v="1114" actId="1076"/>
          <ac:spMkLst>
            <pc:docMk/>
            <pc:sldMk cId="2015638959" sldId="283"/>
            <ac:spMk id="5" creationId="{7C946570-BAD9-4612-9E83-FDC263E8DEE8}"/>
          </ac:spMkLst>
        </pc:spChg>
        <pc:spChg chg="add mod">
          <ac:chgData name=" " userId="08fd898541b258ad" providerId="LiveId" clId="{D7E3B71E-D51D-4CEA-8A01-ED61870CCD4D}" dt="2020-01-06T03:47:48.983" v="1200" actId="1076"/>
          <ac:spMkLst>
            <pc:docMk/>
            <pc:sldMk cId="2015638959" sldId="283"/>
            <ac:spMk id="6" creationId="{99791DBA-A639-4D56-AB7B-CEC887E0A3B8}"/>
          </ac:spMkLst>
        </pc:spChg>
        <pc:picChg chg="add mod">
          <ac:chgData name=" " userId="08fd898541b258ad" providerId="LiveId" clId="{D7E3B71E-D51D-4CEA-8A01-ED61870CCD4D}" dt="2020-01-06T03:46:27.319" v="1114" actId="1076"/>
          <ac:picMkLst>
            <pc:docMk/>
            <pc:sldMk cId="2015638959" sldId="283"/>
            <ac:picMk id="3" creationId="{E7D232F7-4750-439D-BB3F-D15BB029B179}"/>
          </ac:picMkLst>
        </pc:picChg>
        <pc:picChg chg="del">
          <ac:chgData name=" " userId="08fd898541b258ad" providerId="LiveId" clId="{D7E3B71E-D51D-4CEA-8A01-ED61870CCD4D}" dt="2020-01-06T03:39:57.380" v="1017" actId="478"/>
          <ac:picMkLst>
            <pc:docMk/>
            <pc:sldMk cId="2015638959" sldId="283"/>
            <ac:picMk id="4" creationId="{7BD81D27-DA73-4793-8C9C-0BBA8C2720A4}"/>
          </ac:picMkLst>
        </pc:picChg>
        <pc:cxnChg chg="add mod">
          <ac:chgData name=" " userId="08fd898541b258ad" providerId="LiveId" clId="{D7E3B71E-D51D-4CEA-8A01-ED61870CCD4D}" dt="2020-01-06T03:47:53.035" v="1201" actId="14100"/>
          <ac:cxnSpMkLst>
            <pc:docMk/>
            <pc:sldMk cId="2015638959" sldId="283"/>
            <ac:cxnSpMk id="8" creationId="{0D3F7E0F-DB40-4BFE-A661-A4BF3BD68AE1}"/>
          </ac:cxnSpMkLst>
        </pc:cxnChg>
      </pc:sldChg>
      <pc:sldChg chg="delSp add del">
        <pc:chgData name=" " userId="08fd898541b258ad" providerId="LiveId" clId="{D7E3B71E-D51D-4CEA-8A01-ED61870CCD4D}" dt="2020-01-06T03:48:00.474" v="1202" actId="47"/>
        <pc:sldMkLst>
          <pc:docMk/>
          <pc:sldMk cId="374616535" sldId="284"/>
        </pc:sldMkLst>
        <pc:picChg chg="del">
          <ac:chgData name=" " userId="08fd898541b258ad" providerId="LiveId" clId="{D7E3B71E-D51D-4CEA-8A01-ED61870CCD4D}" dt="2020-01-06T03:39:54.326" v="1016" actId="478"/>
          <ac:picMkLst>
            <pc:docMk/>
            <pc:sldMk cId="374616535" sldId="284"/>
            <ac:picMk id="4" creationId="{7BD81D27-DA73-4793-8C9C-0BBA8C2720A4}"/>
          </ac:picMkLst>
        </pc:picChg>
      </pc:sldChg>
      <pc:sldChg chg="addSp delSp modSp add">
        <pc:chgData name=" " userId="08fd898541b258ad" providerId="LiveId" clId="{D7E3B71E-D51D-4CEA-8A01-ED61870CCD4D}" dt="2020-01-06T03:52:25.266" v="1304" actId="122"/>
        <pc:sldMkLst>
          <pc:docMk/>
          <pc:sldMk cId="2466512662" sldId="284"/>
        </pc:sldMkLst>
        <pc:spChg chg="mod">
          <ac:chgData name=" " userId="08fd898541b258ad" providerId="LiveId" clId="{D7E3B71E-D51D-4CEA-8A01-ED61870CCD4D}" dt="2020-01-06T03:49:42.003" v="1224" actId="20577"/>
          <ac:spMkLst>
            <pc:docMk/>
            <pc:sldMk cId="2466512662" sldId="284"/>
            <ac:spMk id="5" creationId="{7C946570-BAD9-4612-9E83-FDC263E8DEE8}"/>
          </ac:spMkLst>
        </pc:spChg>
        <pc:spChg chg="mod">
          <ac:chgData name=" " userId="08fd898541b258ad" providerId="LiveId" clId="{D7E3B71E-D51D-4CEA-8A01-ED61870CCD4D}" dt="2020-01-06T03:52:25.266" v="1304" actId="122"/>
          <ac:spMkLst>
            <pc:docMk/>
            <pc:sldMk cId="2466512662" sldId="284"/>
            <ac:spMk id="6" creationId="{99791DBA-A639-4D56-AB7B-CEC887E0A3B8}"/>
          </ac:spMkLst>
        </pc:spChg>
        <pc:picChg chg="del">
          <ac:chgData name=" " userId="08fd898541b258ad" providerId="LiveId" clId="{D7E3B71E-D51D-4CEA-8A01-ED61870CCD4D}" dt="2020-01-06T03:48:06.018" v="1204" actId="478"/>
          <ac:picMkLst>
            <pc:docMk/>
            <pc:sldMk cId="2466512662" sldId="284"/>
            <ac:picMk id="3" creationId="{E7D232F7-4750-439D-BB3F-D15BB029B179}"/>
          </ac:picMkLst>
        </pc:picChg>
        <pc:picChg chg="add del mod">
          <ac:chgData name=" " userId="08fd898541b258ad" providerId="LiveId" clId="{D7E3B71E-D51D-4CEA-8A01-ED61870CCD4D}" dt="2020-01-06T03:49:11.076" v="1208"/>
          <ac:picMkLst>
            <pc:docMk/>
            <pc:sldMk cId="2466512662" sldId="284"/>
            <ac:picMk id="4" creationId="{D7F0AE15-1F0D-4506-9A55-6D059FBD0B5C}"/>
          </ac:picMkLst>
        </pc:picChg>
        <pc:picChg chg="add">
          <ac:chgData name=" " userId="08fd898541b258ad" providerId="LiveId" clId="{D7E3B71E-D51D-4CEA-8A01-ED61870CCD4D}" dt="2020-01-06T03:49:17.762" v="1210"/>
          <ac:picMkLst>
            <pc:docMk/>
            <pc:sldMk cId="2466512662" sldId="284"/>
            <ac:picMk id="16" creationId="{6AC5BFBC-1E53-41BF-8DC6-56886A285B6A}"/>
          </ac:picMkLst>
        </pc:picChg>
        <pc:cxnChg chg="mod">
          <ac:chgData name=" " userId="08fd898541b258ad" providerId="LiveId" clId="{D7E3B71E-D51D-4CEA-8A01-ED61870CCD4D}" dt="2020-01-06T03:50:21.109" v="1256" actId="1038"/>
          <ac:cxnSpMkLst>
            <pc:docMk/>
            <pc:sldMk cId="2466512662" sldId="284"/>
            <ac:cxnSpMk id="8" creationId="{0D3F7E0F-DB40-4BFE-A661-A4BF3BD68AE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6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597516-E290-48A3-9D84-9FA26AC7CBBE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40531D-A8C1-47FD-9107-7094492F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3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597516-E290-48A3-9D84-9FA26AC7CBBE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40531D-A8C1-47FD-9107-7094492F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69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21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19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112449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597516-E290-48A3-9D84-9FA26AC7CBBE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40531D-A8C1-47FD-9107-7094492F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7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597516-E290-48A3-9D84-9FA26AC7CBBE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40531D-A8C1-47FD-9107-7094492F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9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597516-E290-48A3-9D84-9FA26AC7CBBE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40531D-A8C1-47FD-9107-7094492F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1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597516-E290-48A3-9D84-9FA26AC7CBBE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40531D-A8C1-47FD-9107-7094492F7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73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친절한 </a:t>
            </a:r>
            <a:r>
              <a:rPr lang="ko-KR" altLang="en-US" dirty="0" err="1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36541491cf1f40798bac221b3bcb02d2?v=2798e2b0fec9406f96b9980e70de53c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11337" y="3001168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EMME4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576468" y="6227544"/>
            <a:ext cx="2763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작성자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: 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김명성</a:t>
            </a:r>
            <a:endParaRPr lang="en-US" altLang="ko-K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432098" y="4381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400" b="1" dirty="0">
                <a:latin typeface="+mn-ea"/>
              </a:rPr>
              <a:t>목적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9418" y="107891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51B1A0-F987-4A27-8360-CAD96223DF8A}"/>
              </a:ext>
            </a:extLst>
          </p:cNvPr>
          <p:cNvSpPr txBox="1"/>
          <p:nvPr/>
        </p:nvSpPr>
        <p:spPr>
          <a:xfrm>
            <a:off x="388144" y="1228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C000"/>
                </a:solidFill>
              </a:rPr>
              <a:t>노션</a:t>
            </a:r>
            <a:endParaRPr lang="en-US" altLang="ko-KR" dirty="0">
              <a:solidFill>
                <a:srgbClr val="FFC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359A63-CD84-43F1-88F2-2B01FF78F4F4}"/>
              </a:ext>
            </a:extLst>
          </p:cNvPr>
          <p:cNvSpPr txBox="1"/>
          <p:nvPr/>
        </p:nvSpPr>
        <p:spPr>
          <a:xfrm>
            <a:off x="320769" y="1921329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EMME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C0CD5F-DD4B-4AF6-89FF-0A76C71DC59D}"/>
              </a:ext>
            </a:extLst>
          </p:cNvPr>
          <p:cNvSpPr/>
          <p:nvPr/>
        </p:nvSpPr>
        <p:spPr>
          <a:xfrm>
            <a:off x="3683732" y="2636861"/>
            <a:ext cx="5275710" cy="2054884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B50B801-5E67-4505-B67B-4C5240AAB68A}"/>
              </a:ext>
            </a:extLst>
          </p:cNvPr>
          <p:cNvSpPr/>
          <p:nvPr/>
        </p:nvSpPr>
        <p:spPr>
          <a:xfrm>
            <a:off x="3925970" y="2462939"/>
            <a:ext cx="2196241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25">
            <a:extLst>
              <a:ext uri="{FF2B5EF4-FFF2-40B4-BE49-F238E27FC236}">
                <a16:creationId xmlns:a16="http://schemas.microsoft.com/office/drawing/2014/main" id="{58CC352B-BAF1-40FF-935D-6B916408BF96}"/>
              </a:ext>
            </a:extLst>
          </p:cNvPr>
          <p:cNvSpPr txBox="1"/>
          <p:nvPr/>
        </p:nvSpPr>
        <p:spPr>
          <a:xfrm>
            <a:off x="3924408" y="2462939"/>
            <a:ext cx="219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Notion</a:t>
            </a:r>
          </a:p>
        </p:txBody>
      </p:sp>
      <p:sp>
        <p:nvSpPr>
          <p:cNvPr id="73" name="TextBox 27">
            <a:extLst>
              <a:ext uri="{FF2B5EF4-FFF2-40B4-BE49-F238E27FC236}">
                <a16:creationId xmlns:a16="http://schemas.microsoft.com/office/drawing/2014/main" id="{D167EA71-AE72-45C3-B8C2-A83647034A70}"/>
              </a:ext>
            </a:extLst>
          </p:cNvPr>
          <p:cNvSpPr txBox="1"/>
          <p:nvPr/>
        </p:nvSpPr>
        <p:spPr>
          <a:xfrm>
            <a:off x="3856409" y="2975320"/>
            <a:ext cx="4949661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캠퍼스 각각의 블록에 텍스트</a:t>
            </a:r>
            <a:r>
              <a:rPr lang="en-US" altLang="ko-KR" sz="2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sz="2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  <a:r>
              <a:rPr lang="en-US" altLang="ko-KR" sz="2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코드 등 지원하는 수많은 정보와 자료를 넣을 수 있는 효율적인 생산 협업 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C98B2-24CE-47CB-B7C1-753BFAA99335}"/>
              </a:ext>
            </a:extLst>
          </p:cNvPr>
          <p:cNvSpPr txBox="1"/>
          <p:nvPr/>
        </p:nvSpPr>
        <p:spPr>
          <a:xfrm>
            <a:off x="2232317" y="5076572"/>
            <a:ext cx="848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https://www.notion.so/36541491cf1f40798bac221b3bcb02d2?v=2798e2b0fec9406f96b9980e70de53c1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90507-7563-4B9C-AF0B-F3B8D6775716}"/>
              </a:ext>
            </a:extLst>
          </p:cNvPr>
          <p:cNvSpPr txBox="1"/>
          <p:nvPr/>
        </p:nvSpPr>
        <p:spPr>
          <a:xfrm>
            <a:off x="291894" y="261393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모델러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F4DE0C-B038-4E02-9299-40674F1522C3}"/>
              </a:ext>
            </a:extLst>
          </p:cNvPr>
          <p:cNvSpPr txBox="1"/>
          <p:nvPr/>
        </p:nvSpPr>
        <p:spPr>
          <a:xfrm>
            <a:off x="311199" y="33269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노트북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7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432098" y="438150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400" b="1" dirty="0">
                <a:latin typeface="+mn-ea"/>
              </a:rPr>
              <a:t>EMME4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9418" y="1755190"/>
            <a:ext cx="737616" cy="673685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51B1A0-F987-4A27-8360-CAD96223DF8A}"/>
              </a:ext>
            </a:extLst>
          </p:cNvPr>
          <p:cNvSpPr txBox="1"/>
          <p:nvPr/>
        </p:nvSpPr>
        <p:spPr>
          <a:xfrm>
            <a:off x="388144" y="1228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노션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5C0AD1-BC27-4B3D-9F85-ED0E7B5FE2C2}"/>
              </a:ext>
            </a:extLst>
          </p:cNvPr>
          <p:cNvSpPr txBox="1"/>
          <p:nvPr/>
        </p:nvSpPr>
        <p:spPr>
          <a:xfrm>
            <a:off x="291894" y="261393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모델러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359A63-CD84-43F1-88F2-2B01FF78F4F4}"/>
              </a:ext>
            </a:extLst>
          </p:cNvPr>
          <p:cNvSpPr txBox="1"/>
          <p:nvPr/>
        </p:nvSpPr>
        <p:spPr>
          <a:xfrm>
            <a:off x="311144" y="1921329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C000"/>
                </a:solidFill>
              </a:rPr>
              <a:t>EMME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00A0E1-59C8-4772-8598-4235C28D8282}"/>
              </a:ext>
            </a:extLst>
          </p:cNvPr>
          <p:cNvSpPr/>
          <p:nvPr/>
        </p:nvSpPr>
        <p:spPr>
          <a:xfrm>
            <a:off x="1432098" y="1572573"/>
            <a:ext cx="93444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주요기능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 Desktop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지도 생성 및 수정</a:t>
            </a:r>
            <a:r>
              <a:rPr lang="en-US" altLang="ko-KR" dirty="0"/>
              <a:t>, </a:t>
            </a:r>
            <a:r>
              <a:rPr lang="ko-KR" altLang="en-US" dirty="0"/>
              <a:t>시나리오 비교 가능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Modeller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손쉬운 모형 구축 및 분석 가능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 Notebook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입력 및 복사가 가능한 모형 </a:t>
            </a:r>
            <a:r>
              <a:rPr lang="en-US" altLang="ko-KR" dirty="0">
                <a:solidFill>
                  <a:srgbClr val="FF0000"/>
                </a:solidFill>
              </a:rPr>
              <a:t>workflow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dashboard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 Toolbox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모델링의 메인 기능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 Logbook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모델 기록 저장</a:t>
            </a:r>
            <a:r>
              <a:rPr lang="en-US" altLang="ko-KR" dirty="0"/>
              <a:t>, </a:t>
            </a:r>
            <a:r>
              <a:rPr lang="ko-KR" altLang="en-US" dirty="0"/>
              <a:t>손쉬운 검색 용이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 API</a:t>
            </a:r>
            <a:r>
              <a:rPr lang="ko-KR" altLang="en-US" dirty="0"/>
              <a:t> </a:t>
            </a:r>
            <a:r>
              <a:rPr lang="en-US" altLang="ko-KR" dirty="0"/>
              <a:t>- UI </a:t>
            </a:r>
            <a:r>
              <a:rPr lang="ko-KR" altLang="en-US" dirty="0"/>
              <a:t>및 스크립트 변환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67A829-7FB9-478D-9156-51D6C97EC965}"/>
              </a:ext>
            </a:extLst>
          </p:cNvPr>
          <p:cNvSpPr txBox="1"/>
          <p:nvPr/>
        </p:nvSpPr>
        <p:spPr>
          <a:xfrm>
            <a:off x="311199" y="33269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노트북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8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432098" y="428625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400" b="1" dirty="0" err="1">
                <a:latin typeface="+mn-ea"/>
              </a:rPr>
              <a:t>Modeller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87334" y="2461756"/>
            <a:ext cx="737616" cy="673685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51B1A0-F987-4A27-8360-CAD96223DF8A}"/>
              </a:ext>
            </a:extLst>
          </p:cNvPr>
          <p:cNvSpPr txBox="1"/>
          <p:nvPr/>
        </p:nvSpPr>
        <p:spPr>
          <a:xfrm>
            <a:off x="388144" y="1228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노션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5C0AD1-BC27-4B3D-9F85-ED0E7B5FE2C2}"/>
              </a:ext>
            </a:extLst>
          </p:cNvPr>
          <p:cNvSpPr txBox="1"/>
          <p:nvPr/>
        </p:nvSpPr>
        <p:spPr>
          <a:xfrm>
            <a:off x="330394" y="261393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C000"/>
                </a:solidFill>
              </a:rPr>
              <a:t>모델러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9A3DE8-8618-4343-823C-8DDBF381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9" y="1228723"/>
            <a:ext cx="8425841" cy="52006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799BFE-8E83-4063-86FE-E739E3D1F1FE}"/>
              </a:ext>
            </a:extLst>
          </p:cNvPr>
          <p:cNvSpPr txBox="1"/>
          <p:nvPr/>
        </p:nvSpPr>
        <p:spPr>
          <a:xfrm>
            <a:off x="311144" y="1921329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EMME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0527D-C259-48F5-BC6A-FCC407D55392}"/>
              </a:ext>
            </a:extLst>
          </p:cNvPr>
          <p:cNvSpPr txBox="1"/>
          <p:nvPr/>
        </p:nvSpPr>
        <p:spPr>
          <a:xfrm>
            <a:off x="311199" y="33269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노트북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44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432098" y="438150"/>
            <a:ext cx="1653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400" b="1" dirty="0">
                <a:latin typeface="+mn-ea"/>
              </a:rPr>
              <a:t>Notebook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9418" y="3145840"/>
            <a:ext cx="737616" cy="673685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51B1A0-F987-4A27-8360-CAD96223DF8A}"/>
              </a:ext>
            </a:extLst>
          </p:cNvPr>
          <p:cNvSpPr txBox="1"/>
          <p:nvPr/>
        </p:nvSpPr>
        <p:spPr>
          <a:xfrm>
            <a:off x="388144" y="1228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목적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5C0AD1-BC27-4B3D-9F85-ED0E7B5FE2C2}"/>
              </a:ext>
            </a:extLst>
          </p:cNvPr>
          <p:cNvSpPr txBox="1"/>
          <p:nvPr/>
        </p:nvSpPr>
        <p:spPr>
          <a:xfrm>
            <a:off x="388144" y="2613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972031-2386-4855-8B5C-D7DBCAFD0DCE}"/>
              </a:ext>
            </a:extLst>
          </p:cNvPr>
          <p:cNvSpPr txBox="1"/>
          <p:nvPr/>
        </p:nvSpPr>
        <p:spPr>
          <a:xfrm>
            <a:off x="311199" y="33269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</a:rPr>
              <a:t>노트북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359A63-CD84-43F1-88F2-2B01FF78F4F4}"/>
              </a:ext>
            </a:extLst>
          </p:cNvPr>
          <p:cNvSpPr txBox="1"/>
          <p:nvPr/>
        </p:nvSpPr>
        <p:spPr>
          <a:xfrm>
            <a:off x="388144" y="19213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대상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D81D27-DA73-4793-8C9C-0BBA8C272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03" y="1108707"/>
            <a:ext cx="9150705" cy="53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5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432098" y="438150"/>
            <a:ext cx="1653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400" b="1" dirty="0">
                <a:latin typeface="+mn-ea"/>
              </a:rPr>
              <a:t>Notebook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9418" y="3145840"/>
            <a:ext cx="737616" cy="673685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51B1A0-F987-4A27-8360-CAD96223DF8A}"/>
              </a:ext>
            </a:extLst>
          </p:cNvPr>
          <p:cNvSpPr txBox="1"/>
          <p:nvPr/>
        </p:nvSpPr>
        <p:spPr>
          <a:xfrm>
            <a:off x="388144" y="1228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목적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5C0AD1-BC27-4B3D-9F85-ED0E7B5FE2C2}"/>
              </a:ext>
            </a:extLst>
          </p:cNvPr>
          <p:cNvSpPr txBox="1"/>
          <p:nvPr/>
        </p:nvSpPr>
        <p:spPr>
          <a:xfrm>
            <a:off x="388144" y="2613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972031-2386-4855-8B5C-D7DBCAFD0DCE}"/>
              </a:ext>
            </a:extLst>
          </p:cNvPr>
          <p:cNvSpPr txBox="1"/>
          <p:nvPr/>
        </p:nvSpPr>
        <p:spPr>
          <a:xfrm>
            <a:off x="311199" y="33269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</a:rPr>
              <a:t>노트북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359A63-CD84-43F1-88F2-2B01FF78F4F4}"/>
              </a:ext>
            </a:extLst>
          </p:cNvPr>
          <p:cNvSpPr txBox="1"/>
          <p:nvPr/>
        </p:nvSpPr>
        <p:spPr>
          <a:xfrm>
            <a:off x="388144" y="19213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대상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D81D27-DA73-4793-8C9C-0BBA8C272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03" y="1108707"/>
            <a:ext cx="9150705" cy="53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9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432098" y="438150"/>
            <a:ext cx="1653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400" b="1" dirty="0">
                <a:latin typeface="+mn-ea"/>
              </a:rPr>
              <a:t>Notebook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9418" y="3145840"/>
            <a:ext cx="737616" cy="673685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51B1A0-F987-4A27-8360-CAD96223DF8A}"/>
              </a:ext>
            </a:extLst>
          </p:cNvPr>
          <p:cNvSpPr txBox="1"/>
          <p:nvPr/>
        </p:nvSpPr>
        <p:spPr>
          <a:xfrm>
            <a:off x="388144" y="1228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목적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5C0AD1-BC27-4B3D-9F85-ED0E7B5FE2C2}"/>
              </a:ext>
            </a:extLst>
          </p:cNvPr>
          <p:cNvSpPr txBox="1"/>
          <p:nvPr/>
        </p:nvSpPr>
        <p:spPr>
          <a:xfrm>
            <a:off x="388144" y="2613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972031-2386-4855-8B5C-D7DBCAFD0DCE}"/>
              </a:ext>
            </a:extLst>
          </p:cNvPr>
          <p:cNvSpPr txBox="1"/>
          <p:nvPr/>
        </p:nvSpPr>
        <p:spPr>
          <a:xfrm>
            <a:off x="311199" y="33269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</a:rPr>
              <a:t>노트북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359A63-CD84-43F1-88F2-2B01FF78F4F4}"/>
              </a:ext>
            </a:extLst>
          </p:cNvPr>
          <p:cNvSpPr txBox="1"/>
          <p:nvPr/>
        </p:nvSpPr>
        <p:spPr>
          <a:xfrm>
            <a:off x="388144" y="19213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대상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D232F7-4750-439D-BB3F-D15BB029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25" y="1598250"/>
            <a:ext cx="6200775" cy="1619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946570-BAD9-4612-9E83-FDC263E8DEE8}"/>
              </a:ext>
            </a:extLst>
          </p:cNvPr>
          <p:cNvSpPr txBox="1"/>
          <p:nvPr/>
        </p:nvSpPr>
        <p:spPr>
          <a:xfrm>
            <a:off x="5083745" y="3302478"/>
            <a:ext cx="29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&lt;00_sce_setting_day.mac&gt;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91DBA-A639-4D56-AB7B-CEC887E0A3B8}"/>
              </a:ext>
            </a:extLst>
          </p:cNvPr>
          <p:cNvSpPr txBox="1"/>
          <p:nvPr/>
        </p:nvSpPr>
        <p:spPr>
          <a:xfrm>
            <a:off x="4543125" y="4812480"/>
            <a:ext cx="4259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문을 활용해서 분기작업으로 처리가능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시나리오 존재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delete </a:t>
            </a:r>
            <a:r>
              <a:rPr lang="ko-KR" altLang="en-US" dirty="0"/>
              <a:t>시나리오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D3F7E0F-DB40-4BFE-A661-A4BF3BD68AE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58012" y="3671810"/>
            <a:ext cx="0" cy="996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3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432098" y="438150"/>
            <a:ext cx="1653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400" b="1" dirty="0">
                <a:latin typeface="+mn-ea"/>
              </a:rPr>
              <a:t>Notebook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9418" y="3145840"/>
            <a:ext cx="737616" cy="673685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51B1A0-F987-4A27-8360-CAD96223DF8A}"/>
              </a:ext>
            </a:extLst>
          </p:cNvPr>
          <p:cNvSpPr txBox="1"/>
          <p:nvPr/>
        </p:nvSpPr>
        <p:spPr>
          <a:xfrm>
            <a:off x="388144" y="1228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목적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5C0AD1-BC27-4B3D-9F85-ED0E7B5FE2C2}"/>
              </a:ext>
            </a:extLst>
          </p:cNvPr>
          <p:cNvSpPr txBox="1"/>
          <p:nvPr/>
        </p:nvSpPr>
        <p:spPr>
          <a:xfrm>
            <a:off x="388144" y="2613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972031-2386-4855-8B5C-D7DBCAFD0DCE}"/>
              </a:ext>
            </a:extLst>
          </p:cNvPr>
          <p:cNvSpPr txBox="1"/>
          <p:nvPr/>
        </p:nvSpPr>
        <p:spPr>
          <a:xfrm>
            <a:off x="311199" y="33269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</a:rPr>
              <a:t>노트북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359A63-CD84-43F1-88F2-2B01FF78F4F4}"/>
              </a:ext>
            </a:extLst>
          </p:cNvPr>
          <p:cNvSpPr txBox="1"/>
          <p:nvPr/>
        </p:nvSpPr>
        <p:spPr>
          <a:xfrm>
            <a:off x="388144" y="19213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대상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46570-BAD9-4612-9E83-FDC263E8DEE8}"/>
              </a:ext>
            </a:extLst>
          </p:cNvPr>
          <p:cNvSpPr txBox="1"/>
          <p:nvPr/>
        </p:nvSpPr>
        <p:spPr>
          <a:xfrm>
            <a:off x="5208874" y="4149501"/>
            <a:ext cx="29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&lt;01_make_scenario.mac&gt;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91DBA-A639-4D56-AB7B-CEC887E0A3B8}"/>
              </a:ext>
            </a:extLst>
          </p:cNvPr>
          <p:cNvSpPr txBox="1"/>
          <p:nvPr/>
        </p:nvSpPr>
        <p:spPr>
          <a:xfrm>
            <a:off x="4417998" y="5081987"/>
            <a:ext cx="452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문을 활용해서 반복작업 쉽게 처리가능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단순성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간결성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D3F7E0F-DB40-4BFE-A661-A4BF3BD68AE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680797" y="4518833"/>
            <a:ext cx="2344" cy="563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6AC5BFBC-1E53-41BF-8DC6-56886A285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469" y="1168369"/>
            <a:ext cx="4670809" cy="28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432098" y="438150"/>
            <a:ext cx="1653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400" b="1" dirty="0">
                <a:latin typeface="+mn-ea"/>
              </a:rPr>
              <a:t>Notebook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9418" y="3145840"/>
            <a:ext cx="737616" cy="673685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51B1A0-F987-4A27-8360-CAD96223DF8A}"/>
              </a:ext>
            </a:extLst>
          </p:cNvPr>
          <p:cNvSpPr txBox="1"/>
          <p:nvPr/>
        </p:nvSpPr>
        <p:spPr>
          <a:xfrm>
            <a:off x="388144" y="1228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목적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5C0AD1-BC27-4B3D-9F85-ED0E7B5FE2C2}"/>
              </a:ext>
            </a:extLst>
          </p:cNvPr>
          <p:cNvSpPr txBox="1"/>
          <p:nvPr/>
        </p:nvSpPr>
        <p:spPr>
          <a:xfrm>
            <a:off x="388144" y="2613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972031-2386-4855-8B5C-D7DBCAFD0DCE}"/>
              </a:ext>
            </a:extLst>
          </p:cNvPr>
          <p:cNvSpPr txBox="1"/>
          <p:nvPr/>
        </p:nvSpPr>
        <p:spPr>
          <a:xfrm>
            <a:off x="311199" y="33269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</a:rPr>
              <a:t>노트북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359A63-CD84-43F1-88F2-2B01FF78F4F4}"/>
              </a:ext>
            </a:extLst>
          </p:cNvPr>
          <p:cNvSpPr txBox="1"/>
          <p:nvPr/>
        </p:nvSpPr>
        <p:spPr>
          <a:xfrm>
            <a:off x="388144" y="19213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대상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CB5856-DAB6-40F7-9FF2-B2627E36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425" y="1921329"/>
            <a:ext cx="796009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명령어 하나로 </a:t>
            </a:r>
            <a:r>
              <a:rPr lang="ko-KR" altLang="en-US" sz="2400" b="1" dirty="0">
                <a:latin typeface="Arial" panose="020B0604020202020204" pitchFamily="34" charset="0"/>
              </a:rPr>
              <a:t>원하는 요소를 출력해서 바로 확인</a:t>
            </a:r>
            <a:r>
              <a:rPr lang="en-US" altLang="ko-KR" sz="2400" b="1" dirty="0">
                <a:latin typeface="Arial" panose="020B0604020202020204" pitchFamily="34" charset="0"/>
              </a:rPr>
              <a:t>.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추출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워크시트를 이미지, SVG 또는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PDF로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내보낼 수 있다.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latin typeface="Arial" panose="020B0604020202020204" pitchFamily="34" charset="0"/>
              </a:rPr>
              <a:t>3. CSV </a:t>
            </a:r>
            <a:r>
              <a:rPr lang="ko-KR" altLang="en-US" sz="2400" b="1" dirty="0">
                <a:latin typeface="Arial" panose="020B0604020202020204" pitchFamily="34" charset="0"/>
              </a:rPr>
              <a:t>파일로 추출 </a:t>
            </a:r>
            <a:r>
              <a:rPr lang="en-US" altLang="ko-KR" sz="2400" b="1" dirty="0">
                <a:latin typeface="Arial" panose="020B0604020202020204" pitchFamily="34" charset="0"/>
              </a:rPr>
              <a:t>(</a:t>
            </a:r>
            <a:r>
              <a:rPr lang="ko-KR" altLang="en-US" sz="2400" b="1" dirty="0">
                <a:latin typeface="Arial" panose="020B0604020202020204" pitchFamily="34" charset="0"/>
              </a:rPr>
              <a:t>엑셀파일</a:t>
            </a:r>
            <a:r>
              <a:rPr lang="en-US" altLang="ko-KR" sz="2400" b="1" dirty="0">
                <a:latin typeface="Arial" panose="020B0604020202020204" pitchFamily="34" charset="0"/>
              </a:rPr>
              <a:t>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latin typeface="Arial" panose="020B0604020202020204" pitchFamily="34" charset="0"/>
              </a:rPr>
              <a:t>4. </a:t>
            </a:r>
            <a:r>
              <a:rPr lang="ko-KR" altLang="en-US" sz="2400" b="1" dirty="0">
                <a:latin typeface="Arial" panose="020B0604020202020204" pitchFamily="34" charset="0"/>
              </a:rPr>
              <a:t>손쉬운 파라미터 보정</a:t>
            </a:r>
            <a:r>
              <a:rPr lang="en-US" altLang="ko-KR" sz="2400" b="1" dirty="0">
                <a:latin typeface="Arial" panose="020B0604020202020204" pitchFamily="34" charset="0"/>
              </a:rPr>
              <a:t>, </a:t>
            </a:r>
            <a:r>
              <a:rPr lang="ko-KR" altLang="en-US" sz="2400" b="1" dirty="0">
                <a:latin typeface="Arial" panose="020B0604020202020204" pitchFamily="34" charset="0"/>
              </a:rPr>
              <a:t>반복 작업</a:t>
            </a:r>
            <a:r>
              <a:rPr lang="en-US" altLang="ko-KR" sz="2400" b="1" dirty="0">
                <a:latin typeface="Arial" panose="020B0604020202020204" pitchFamily="34" charset="0"/>
              </a:rPr>
              <a:t>, </a:t>
            </a:r>
            <a:r>
              <a:rPr lang="ko-KR" altLang="en-US" sz="2400" b="1" dirty="0">
                <a:latin typeface="Arial" panose="020B0604020202020204" pitchFamily="34" charset="0"/>
              </a:rPr>
              <a:t>분기작업 가능</a:t>
            </a:r>
            <a:endParaRPr lang="en-US" altLang="ko-KR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305876"/>
      </p:ext>
    </p:extLst>
  </p:cSld>
  <p:clrMapOvr>
    <a:masterClrMapping/>
  </p:clrMapOvr>
</p:sld>
</file>

<file path=ppt/theme/theme1.xml><?xml version="1.0" encoding="utf-8"?>
<a:theme xmlns:a="http://schemas.openxmlformats.org/drawingml/2006/main" name="hg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gTheme" id="{1EB838AD-E1EE-481F-BC50-C522282D606F}" vid="{446AFCD9-BF35-4D35-B2C9-B90A87A776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hgTheme</Template>
  <TotalTime>316</TotalTime>
  <Words>226</Words>
  <Application>Microsoft Office PowerPoint</Application>
  <PresentationFormat>와이드스크린</PresentationFormat>
  <Paragraphs>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Microsoft JhengHei Light</vt:lpstr>
      <vt:lpstr>나눔고딕</vt:lpstr>
      <vt:lpstr>맑은 고딕</vt:lpstr>
      <vt:lpstr>Arial</vt:lpstr>
      <vt:lpstr>hgTheme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건우 이</dc:creator>
  <cp:lastModifiedBy> </cp:lastModifiedBy>
  <cp:revision>25</cp:revision>
  <dcterms:created xsi:type="dcterms:W3CDTF">2019-05-31T12:22:22Z</dcterms:created>
  <dcterms:modified xsi:type="dcterms:W3CDTF">2020-01-06T03:52:36Z</dcterms:modified>
</cp:coreProperties>
</file>