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꼬리에 꼬리를 무는 그날 이야기 : SBS">
            <a:extLst>
              <a:ext uri="{FF2B5EF4-FFF2-40B4-BE49-F238E27FC236}">
                <a16:creationId xmlns:a16="http://schemas.microsoft.com/office/drawing/2014/main" id="{2534CD06-C0E8-DA9A-88E4-30CA0C52B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" t="3558" b="44296"/>
          <a:stretch/>
        </p:blipFill>
        <p:spPr bwMode="auto">
          <a:xfrm>
            <a:off x="-1524" y="1628999"/>
            <a:ext cx="12192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FE5D844-22CC-4539-F2A9-9D0B387C1DAF}"/>
              </a:ext>
            </a:extLst>
          </p:cNvPr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89042" y="1328998"/>
            <a:ext cx="9418164" cy="4200001"/>
            <a:chOff x="1615499" y="1344619"/>
            <a:chExt cx="9418164" cy="4200001"/>
          </a:xfrm>
        </p:grpSpPr>
        <p:pic>
          <p:nvPicPr>
            <p:cNvPr id="1030" name="Picture 6" descr="심즈4', '뜨개질' 아이템팩 예고 &lt; 게임 &lt; 뉴스 &lt; 기사본문 - 경향게임스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3663" y="1928118"/>
              <a:ext cx="5400000" cy="303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심즈4' 무료로 풀렸다…다운로드 방법은? - 신아일보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499" y="1344619"/>
              <a:ext cx="3600000" cy="420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640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ok pag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124" y="370159"/>
            <a:ext cx="4320000" cy="611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39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38580" y="1018967"/>
            <a:ext cx="10519088" cy="4820064"/>
            <a:chOff x="903720" y="1147155"/>
            <a:chExt cx="10519088" cy="4820064"/>
          </a:xfrm>
        </p:grpSpPr>
        <p:pic>
          <p:nvPicPr>
            <p:cNvPr id="3074" name="Picture 2" descr="보글보글 – 조성문의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20" y="1147155"/>
              <a:ext cx="3287670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게임그래픽관련 이상현상 &gt; 그래픽카드 | 쿨엔조이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445" y="3087219"/>
              <a:ext cx="5120001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가상현실(VR), 게임을 넘어 다양한 산업 현장속으로…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8431" y="1647219"/>
              <a:ext cx="4544377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926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2539" y="1988999"/>
            <a:ext cx="10751169" cy="2880000"/>
            <a:chOff x="961910" y="2236123"/>
            <a:chExt cx="10751169" cy="2880000"/>
          </a:xfrm>
        </p:grpSpPr>
        <p:pic>
          <p:nvPicPr>
            <p:cNvPr id="4098" name="Picture 2" descr="일렉트로닉 아츠, '심즈4 (The Sims 4)' 맥(Mac) 버전 공개 : 보드나라 기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1910" y="2236123"/>
              <a:ext cx="2880000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일렉트로닉 아츠, '심즈4 (The Sims 4)' 맥(Mac) 버전 공개 : 보드나라 기사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05007" y="2499870"/>
              <a:ext cx="2404800" cy="24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사다리꼴 2"/>
            <p:cNvSpPr/>
            <p:nvPr/>
          </p:nvSpPr>
          <p:spPr>
            <a:xfrm rot="16200000">
              <a:off x="2945736" y="3145237"/>
              <a:ext cx="2404637" cy="1113905"/>
            </a:xfrm>
            <a:prstGeom prst="trapezoid">
              <a:avLst>
                <a:gd name="adj" fmla="val 5709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일렉트로닉 아츠, '심즈4 (The Sims 4)' 맥(Mac) 버전 공개 : 보드나라 기사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16842" y="2610868"/>
              <a:ext cx="2228400" cy="222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사다리꼴 9"/>
            <p:cNvSpPr/>
            <p:nvPr/>
          </p:nvSpPr>
          <p:spPr>
            <a:xfrm rot="16200000">
              <a:off x="6346320" y="3167485"/>
              <a:ext cx="2227138" cy="1113905"/>
            </a:xfrm>
            <a:prstGeom prst="trapezoid">
              <a:avLst>
                <a:gd name="adj" fmla="val 5709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6200000">
              <a:off x="9515008" y="3200736"/>
              <a:ext cx="2160636" cy="1113905"/>
            </a:xfrm>
            <a:prstGeom prst="trapezoid">
              <a:avLst>
                <a:gd name="adj" fmla="val 5709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1434156" y="3537623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4156" y="3537623"/>
                  <a:ext cx="278923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404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10억 개 중 단 하나만 진짜&quot; 이 세상은 시뮬레이션이라는 일론머스크의 말 알아보니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24" y="1259181"/>
            <a:ext cx="6120000" cy="43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46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82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</Words>
  <Application>Microsoft Office PowerPoint</Application>
  <PresentationFormat>와이드스크린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85</cp:revision>
  <dcterms:created xsi:type="dcterms:W3CDTF">2022-11-14T06:15:22Z</dcterms:created>
  <dcterms:modified xsi:type="dcterms:W3CDTF">2022-12-22T06:27:43Z</dcterms:modified>
</cp:coreProperties>
</file>