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6" r:id="rId3"/>
    <p:sldId id="277" r:id="rId4"/>
    <p:sldId id="278" r:id="rId5"/>
    <p:sldId id="300" r:id="rId6"/>
    <p:sldId id="307" r:id="rId7"/>
    <p:sldId id="312" r:id="rId8"/>
    <p:sldId id="313" r:id="rId9"/>
    <p:sldId id="311" r:id="rId10"/>
    <p:sldId id="279" r:id="rId11"/>
    <p:sldId id="308" r:id="rId12"/>
    <p:sldId id="309" r:id="rId13"/>
    <p:sldId id="314" r:id="rId14"/>
    <p:sldId id="327" r:id="rId15"/>
    <p:sldId id="328" r:id="rId16"/>
    <p:sldId id="325" r:id="rId17"/>
    <p:sldId id="326" r:id="rId18"/>
    <p:sldId id="323" r:id="rId19"/>
    <p:sldId id="324" r:id="rId20"/>
    <p:sldId id="321" r:id="rId21"/>
    <p:sldId id="322" r:id="rId22"/>
    <p:sldId id="319" r:id="rId23"/>
    <p:sldId id="320" r:id="rId24"/>
    <p:sldId id="318" r:id="rId25"/>
    <p:sldId id="317" r:id="rId26"/>
    <p:sldId id="315" r:id="rId27"/>
    <p:sldId id="316" r:id="rId28"/>
    <p:sldId id="282" r:id="rId29"/>
    <p:sldId id="310" r:id="rId30"/>
    <p:sldId id="306" r:id="rId31"/>
    <p:sldId id="305" r:id="rId32"/>
    <p:sldId id="304" r:id="rId33"/>
    <p:sldId id="303" r:id="rId34"/>
    <p:sldId id="299" r:id="rId35"/>
    <p:sldId id="301" r:id="rId36"/>
    <p:sldId id="302" r:id="rId37"/>
    <p:sldId id="280" r:id="rId38"/>
    <p:sldId id="284" r:id="rId39"/>
    <p:sldId id="296" r:id="rId40"/>
    <p:sldId id="298" r:id="rId41"/>
    <p:sldId id="297" r:id="rId42"/>
    <p:sldId id="293" r:id="rId43"/>
    <p:sldId id="294" r:id="rId44"/>
    <p:sldId id="295" r:id="rId45"/>
    <p:sldId id="290" r:id="rId46"/>
    <p:sldId id="291" r:id="rId47"/>
    <p:sldId id="292" r:id="rId48"/>
    <p:sldId id="287" r:id="rId49"/>
    <p:sldId id="288" r:id="rId50"/>
    <p:sldId id="289" r:id="rId51"/>
    <p:sldId id="283" r:id="rId52"/>
    <p:sldId id="285" r:id="rId53"/>
    <p:sldId id="286" r:id="rId54"/>
    <p:sldId id="281" r:id="rId55"/>
    <p:sldId id="258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6F6F"/>
    <a:srgbClr val="363535"/>
    <a:srgbClr val="282828"/>
    <a:srgbClr val="F6CD61"/>
    <a:srgbClr val="FEE500"/>
    <a:srgbClr val="ABC1D1"/>
    <a:srgbClr val="CA0464"/>
    <a:srgbClr val="54A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9BDED-08DD-424E-BDC8-361E58A2805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slide" Target="slide54.xml"/><Relationship Id="rId1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slide" Target="slide37.xml"/><Relationship Id="rId12" Type="http://schemas.openxmlformats.org/officeDocument/2006/relationships/image" Target="../media/image26.png"/><Relationship Id="rId17" Type="http://schemas.openxmlformats.org/officeDocument/2006/relationships/image" Target="../media/image32.png"/><Relationship Id="rId2" Type="http://schemas.openxmlformats.org/officeDocument/2006/relationships/image" Target="../media/image7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slide" Target="slide4.xml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5.png"/><Relationship Id="rId3" Type="http://schemas.openxmlformats.org/officeDocument/2006/relationships/slide" Target="slide54.xml"/><Relationship Id="rId7" Type="http://schemas.openxmlformats.org/officeDocument/2006/relationships/slide" Target="slide36.xml"/><Relationship Id="rId12" Type="http://schemas.openxmlformats.org/officeDocument/2006/relationships/image" Target="../media/image14.png"/><Relationship Id="rId2" Type="http://schemas.openxmlformats.org/officeDocument/2006/relationships/slide" Target="slide10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3.png"/><Relationship Id="rId5" Type="http://schemas.openxmlformats.org/officeDocument/2006/relationships/slide" Target="slide35.xml"/><Relationship Id="rId15" Type="http://schemas.openxmlformats.org/officeDocument/2006/relationships/image" Target="../media/image26.png"/><Relationship Id="rId10" Type="http://schemas.openxmlformats.org/officeDocument/2006/relationships/slide" Target="slide37.xml"/><Relationship Id="rId4" Type="http://schemas.openxmlformats.org/officeDocument/2006/relationships/image" Target="../media/image21.png"/><Relationship Id="rId9" Type="http://schemas.openxmlformats.org/officeDocument/2006/relationships/image" Target="../media/image33.png"/><Relationship Id="rId1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3" Type="http://schemas.openxmlformats.org/officeDocument/2006/relationships/image" Target="../media/image30.png"/><Relationship Id="rId7" Type="http://schemas.openxmlformats.org/officeDocument/2006/relationships/image" Target="../media/image15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slide" Target="slide37.xml"/><Relationship Id="rId9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slide" Target="slide32.xml"/><Relationship Id="rId18" Type="http://schemas.openxmlformats.org/officeDocument/2006/relationships/slide" Target="slide25.xml"/><Relationship Id="rId26" Type="http://schemas.openxmlformats.org/officeDocument/2006/relationships/slide" Target="slide16.xml"/><Relationship Id="rId3" Type="http://schemas.openxmlformats.org/officeDocument/2006/relationships/slide" Target="slide54.xml"/><Relationship Id="rId21" Type="http://schemas.openxmlformats.org/officeDocument/2006/relationships/image" Target="../media/image42.png"/><Relationship Id="rId7" Type="http://schemas.openxmlformats.org/officeDocument/2006/relationships/slide" Target="slide4.xml"/><Relationship Id="rId12" Type="http://schemas.openxmlformats.org/officeDocument/2006/relationships/image" Target="../media/image36.png"/><Relationship Id="rId17" Type="http://schemas.openxmlformats.org/officeDocument/2006/relationships/image" Target="../media/image39.png"/><Relationship Id="rId25" Type="http://schemas.openxmlformats.org/officeDocument/2006/relationships/image" Target="../media/image44.png"/><Relationship Id="rId2" Type="http://schemas.openxmlformats.org/officeDocument/2006/relationships/image" Target="../media/image34.png"/><Relationship Id="rId16" Type="http://schemas.openxmlformats.org/officeDocument/2006/relationships/image" Target="../media/image38.png"/><Relationship Id="rId20" Type="http://schemas.openxmlformats.org/officeDocument/2006/relationships/image" Target="../media/image41.png"/><Relationship Id="rId29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24" Type="http://schemas.openxmlformats.org/officeDocument/2006/relationships/slide" Target="slide20.xml"/><Relationship Id="rId5" Type="http://schemas.openxmlformats.org/officeDocument/2006/relationships/slide" Target="slide37.xml"/><Relationship Id="rId15" Type="http://schemas.microsoft.com/office/2007/relationships/hdphoto" Target="../media/hdphoto1.wdp"/><Relationship Id="rId23" Type="http://schemas.openxmlformats.org/officeDocument/2006/relationships/image" Target="../media/image43.png"/><Relationship Id="rId28" Type="http://schemas.openxmlformats.org/officeDocument/2006/relationships/image" Target="../media/image46.png"/><Relationship Id="rId10" Type="http://schemas.openxmlformats.org/officeDocument/2006/relationships/image" Target="../media/image16.png"/><Relationship Id="rId19" Type="http://schemas.openxmlformats.org/officeDocument/2006/relationships/image" Target="../media/image40.png"/><Relationship Id="rId31" Type="http://schemas.openxmlformats.org/officeDocument/2006/relationships/image" Target="../media/image48.png"/><Relationship Id="rId4" Type="http://schemas.openxmlformats.org/officeDocument/2006/relationships/image" Target="../media/image35.png"/><Relationship Id="rId9" Type="http://schemas.openxmlformats.org/officeDocument/2006/relationships/slide" Target="slide10.xml"/><Relationship Id="rId14" Type="http://schemas.openxmlformats.org/officeDocument/2006/relationships/image" Target="../media/image37.png"/><Relationship Id="rId22" Type="http://schemas.openxmlformats.org/officeDocument/2006/relationships/slide" Target="slide18.xml"/><Relationship Id="rId27" Type="http://schemas.openxmlformats.org/officeDocument/2006/relationships/image" Target="../media/image45.png"/><Relationship Id="rId30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7.png"/><Relationship Id="rId3" Type="http://schemas.openxmlformats.org/officeDocument/2006/relationships/slide" Target="slide37.xml"/><Relationship Id="rId7" Type="http://schemas.openxmlformats.org/officeDocument/2006/relationships/slide" Target="slide4.xml"/><Relationship Id="rId12" Type="http://schemas.openxmlformats.org/officeDocument/2006/relationships/slide" Target="slide1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slide" Target="slide10.xml"/><Relationship Id="rId4" Type="http://schemas.openxmlformats.org/officeDocument/2006/relationships/image" Target="../media/image13.png"/><Relationship Id="rId9" Type="http://schemas.openxmlformats.org/officeDocument/2006/relationships/slide" Target="slide54.xml"/><Relationship Id="rId1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50.png"/><Relationship Id="rId3" Type="http://schemas.openxmlformats.org/officeDocument/2006/relationships/slide" Target="slide37.xml"/><Relationship Id="rId7" Type="http://schemas.openxmlformats.org/officeDocument/2006/relationships/slide" Target="slide54.xml"/><Relationship Id="rId12" Type="http://schemas.openxmlformats.org/officeDocument/2006/relationships/image" Target="../media/image27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slide" Target="slide10.xml"/><Relationship Id="rId4" Type="http://schemas.openxmlformats.org/officeDocument/2006/relationships/image" Target="../media/image13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slide" Target="slide17.xml"/><Relationship Id="rId3" Type="http://schemas.openxmlformats.org/officeDocument/2006/relationships/slide" Target="slide37.xml"/><Relationship Id="rId7" Type="http://schemas.openxmlformats.org/officeDocument/2006/relationships/slide" Target="slide4.xml"/><Relationship Id="rId12" Type="http://schemas.openxmlformats.org/officeDocument/2006/relationships/image" Target="../media/image45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slide" Target="slide10.xml"/><Relationship Id="rId4" Type="http://schemas.openxmlformats.org/officeDocument/2006/relationships/image" Target="../media/image13.png"/><Relationship Id="rId9" Type="http://schemas.openxmlformats.org/officeDocument/2006/relationships/slide" Target="slide54.xml"/><Relationship Id="rId1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51.png"/><Relationship Id="rId3" Type="http://schemas.openxmlformats.org/officeDocument/2006/relationships/slide" Target="slide37.xml"/><Relationship Id="rId7" Type="http://schemas.openxmlformats.org/officeDocument/2006/relationships/slide" Target="slide54.xml"/><Relationship Id="rId12" Type="http://schemas.openxmlformats.org/officeDocument/2006/relationships/image" Target="../media/image27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slide" Target="slide10.xml"/><Relationship Id="rId4" Type="http://schemas.openxmlformats.org/officeDocument/2006/relationships/image" Target="../media/image13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.png"/><Relationship Id="rId3" Type="http://schemas.openxmlformats.org/officeDocument/2006/relationships/slide" Target="slide54.xml"/><Relationship Id="rId7" Type="http://schemas.openxmlformats.org/officeDocument/2006/relationships/image" Target="../media/image13.png"/><Relationship Id="rId12" Type="http://schemas.openxmlformats.org/officeDocument/2006/relationships/slide" Target="slide10.xml"/><Relationship Id="rId2" Type="http://schemas.openxmlformats.org/officeDocument/2006/relationships/slide" Target="slide13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5.png"/><Relationship Id="rId10" Type="http://schemas.openxmlformats.org/officeDocument/2006/relationships/slide" Target="slide4.xml"/><Relationship Id="rId4" Type="http://schemas.openxmlformats.org/officeDocument/2006/relationships/image" Target="../media/image22.png"/><Relationship Id="rId9" Type="http://schemas.openxmlformats.org/officeDocument/2006/relationships/image" Target="../media/image15.png"/><Relationship Id="rId1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6.png"/><Relationship Id="rId3" Type="http://schemas.openxmlformats.org/officeDocument/2006/relationships/image" Target="../media/image22.png"/><Relationship Id="rId7" Type="http://schemas.openxmlformats.org/officeDocument/2006/relationships/image" Target="../media/image14.png"/><Relationship Id="rId12" Type="http://schemas.openxmlformats.org/officeDocument/2006/relationships/slide" Target="slide10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slide" Target="slide54.xml"/><Relationship Id="rId5" Type="http://schemas.openxmlformats.org/officeDocument/2006/relationships/slide" Target="slide37.xml"/><Relationship Id="rId15" Type="http://schemas.openxmlformats.org/officeDocument/2006/relationships/image" Target="../media/image52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slide" Target="slide4.xml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orms.gle/YiP5p1S1C4iQo9L78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slide" Target="slide54.xml"/><Relationship Id="rId18" Type="http://schemas.openxmlformats.org/officeDocument/2006/relationships/image" Target="../media/image25.png"/><Relationship Id="rId3" Type="http://schemas.openxmlformats.org/officeDocument/2006/relationships/slide" Target="slide35.xml"/><Relationship Id="rId7" Type="http://schemas.openxmlformats.org/officeDocument/2006/relationships/slide" Target="slide37.xml"/><Relationship Id="rId12" Type="http://schemas.openxmlformats.org/officeDocument/2006/relationships/image" Target="../media/image26.png"/><Relationship Id="rId17" Type="http://schemas.openxmlformats.org/officeDocument/2006/relationships/slide" Target="slide21.xml"/><Relationship Id="rId2" Type="http://schemas.openxmlformats.org/officeDocument/2006/relationships/slide" Target="slide13.xml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slide" Target="slide4.xml"/><Relationship Id="rId5" Type="http://schemas.openxmlformats.org/officeDocument/2006/relationships/slide" Target="slide36.xml"/><Relationship Id="rId15" Type="http://schemas.openxmlformats.org/officeDocument/2006/relationships/image" Target="../media/image16.png"/><Relationship Id="rId10" Type="http://schemas.openxmlformats.org/officeDocument/2006/relationships/image" Target="../media/image15.png"/><Relationship Id="rId4" Type="http://schemas.openxmlformats.org/officeDocument/2006/relationships/image" Target="../media/image22.png"/><Relationship Id="rId9" Type="http://schemas.openxmlformats.org/officeDocument/2006/relationships/image" Target="../media/image14.png"/><Relationship Id="rId14" Type="http://schemas.openxmlformats.org/officeDocument/2006/relationships/slide" Target="slide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6.png"/><Relationship Id="rId3" Type="http://schemas.openxmlformats.org/officeDocument/2006/relationships/image" Target="../media/image22.png"/><Relationship Id="rId7" Type="http://schemas.openxmlformats.org/officeDocument/2006/relationships/image" Target="../media/image14.png"/><Relationship Id="rId12" Type="http://schemas.openxmlformats.org/officeDocument/2006/relationships/slide" Target="slide10.xml"/><Relationship Id="rId2" Type="http://schemas.openxmlformats.org/officeDocument/2006/relationships/slide" Target="slide13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slide" Target="slide54.xml"/><Relationship Id="rId5" Type="http://schemas.openxmlformats.org/officeDocument/2006/relationships/slide" Target="slide37.xml"/><Relationship Id="rId15" Type="http://schemas.openxmlformats.org/officeDocument/2006/relationships/image" Target="../media/image54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slide" Target="slide4.xml"/><Relationship Id="rId1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slide" Target="slide4.xml"/><Relationship Id="rId3" Type="http://schemas.openxmlformats.org/officeDocument/2006/relationships/slide" Target="slide23.xml"/><Relationship Id="rId7" Type="http://schemas.openxmlformats.org/officeDocument/2006/relationships/slide" Target="slide36.xml"/><Relationship Id="rId12" Type="http://schemas.openxmlformats.org/officeDocument/2006/relationships/image" Target="../media/image15.png"/><Relationship Id="rId17" Type="http://schemas.openxmlformats.org/officeDocument/2006/relationships/image" Target="../media/image56.png"/><Relationship Id="rId2" Type="http://schemas.openxmlformats.org/officeDocument/2006/relationships/slide" Target="slide10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4.png"/><Relationship Id="rId5" Type="http://schemas.openxmlformats.org/officeDocument/2006/relationships/slide" Target="slide35.xml"/><Relationship Id="rId15" Type="http://schemas.openxmlformats.org/officeDocument/2006/relationships/slide" Target="slide54.xml"/><Relationship Id="rId10" Type="http://schemas.openxmlformats.org/officeDocument/2006/relationships/image" Target="../media/image13.png"/><Relationship Id="rId4" Type="http://schemas.openxmlformats.org/officeDocument/2006/relationships/image" Target="../media/image21.png"/><Relationship Id="rId9" Type="http://schemas.openxmlformats.org/officeDocument/2006/relationships/slide" Target="slide37.xml"/><Relationship Id="rId1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6.png"/><Relationship Id="rId3" Type="http://schemas.openxmlformats.org/officeDocument/2006/relationships/slide" Target="slide13.xml"/><Relationship Id="rId7" Type="http://schemas.openxmlformats.org/officeDocument/2006/relationships/image" Target="../media/image14.png"/><Relationship Id="rId12" Type="http://schemas.openxmlformats.org/officeDocument/2006/relationships/slide" Target="slide1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6.png"/><Relationship Id="rId5" Type="http://schemas.openxmlformats.org/officeDocument/2006/relationships/slide" Target="slide37.xml"/><Relationship Id="rId15" Type="http://schemas.openxmlformats.org/officeDocument/2006/relationships/image" Target="../media/image23.png"/><Relationship Id="rId10" Type="http://schemas.openxmlformats.org/officeDocument/2006/relationships/slide" Target="slide4.xml"/><Relationship Id="rId4" Type="http://schemas.openxmlformats.org/officeDocument/2006/relationships/image" Target="../media/image21.png"/><Relationship Id="rId9" Type="http://schemas.openxmlformats.org/officeDocument/2006/relationships/slide" Target="slide54.xml"/><Relationship Id="rId1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slide" Target="slide10.xml"/><Relationship Id="rId3" Type="http://schemas.openxmlformats.org/officeDocument/2006/relationships/slide" Target="slide54.xml"/><Relationship Id="rId7" Type="http://schemas.openxmlformats.org/officeDocument/2006/relationships/slide" Target="slide37.xml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slide" Target="slide28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slide" Target="slide4.xml"/><Relationship Id="rId5" Type="http://schemas.openxmlformats.org/officeDocument/2006/relationships/image" Target="../media/image22.png"/><Relationship Id="rId15" Type="http://schemas.openxmlformats.org/officeDocument/2006/relationships/slide" Target="slide32.xml"/><Relationship Id="rId10" Type="http://schemas.openxmlformats.org/officeDocument/2006/relationships/image" Target="../media/image15.png"/><Relationship Id="rId4" Type="http://schemas.openxmlformats.org/officeDocument/2006/relationships/image" Target="../media/image21.png"/><Relationship Id="rId9" Type="http://schemas.openxmlformats.org/officeDocument/2006/relationships/image" Target="../media/image14.png"/><Relationship Id="rId1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37.xml"/><Relationship Id="rId7" Type="http://schemas.openxmlformats.org/officeDocument/2006/relationships/slide" Target="slide54.xml"/><Relationship Id="rId12" Type="http://schemas.openxmlformats.org/officeDocument/2006/relationships/image" Target="../media/image4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slide" Target="slide10.xml"/><Relationship Id="rId4" Type="http://schemas.openxmlformats.org/officeDocument/2006/relationships/image" Target="../media/image13.png"/><Relationship Id="rId9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6.png"/><Relationship Id="rId3" Type="http://schemas.openxmlformats.org/officeDocument/2006/relationships/slide" Target="slide8.xml"/><Relationship Id="rId7" Type="http://schemas.openxmlformats.org/officeDocument/2006/relationships/image" Target="../media/image14.png"/><Relationship Id="rId12" Type="http://schemas.openxmlformats.org/officeDocument/2006/relationships/slide" Target="slide10.xml"/><Relationship Id="rId2" Type="http://schemas.openxmlformats.org/officeDocument/2006/relationships/slide" Target="slide13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6.png"/><Relationship Id="rId5" Type="http://schemas.openxmlformats.org/officeDocument/2006/relationships/slide" Target="slide37.xml"/><Relationship Id="rId15" Type="http://schemas.openxmlformats.org/officeDocument/2006/relationships/image" Target="../media/image23.png"/><Relationship Id="rId10" Type="http://schemas.openxmlformats.org/officeDocument/2006/relationships/slide" Target="slide4.xml"/><Relationship Id="rId4" Type="http://schemas.openxmlformats.org/officeDocument/2006/relationships/image" Target="../media/image21.png"/><Relationship Id="rId9" Type="http://schemas.openxmlformats.org/officeDocument/2006/relationships/slide" Target="slide54.xml"/><Relationship Id="rId1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6.png"/><Relationship Id="rId3" Type="http://schemas.openxmlformats.org/officeDocument/2006/relationships/slide" Target="slide13.xml"/><Relationship Id="rId7" Type="http://schemas.openxmlformats.org/officeDocument/2006/relationships/image" Target="../media/image14.png"/><Relationship Id="rId12" Type="http://schemas.openxmlformats.org/officeDocument/2006/relationships/slide" Target="slide1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6.png"/><Relationship Id="rId5" Type="http://schemas.openxmlformats.org/officeDocument/2006/relationships/slide" Target="slide37.xml"/><Relationship Id="rId15" Type="http://schemas.openxmlformats.org/officeDocument/2006/relationships/image" Target="../media/image23.png"/><Relationship Id="rId10" Type="http://schemas.openxmlformats.org/officeDocument/2006/relationships/slide" Target="slide4.xml"/><Relationship Id="rId4" Type="http://schemas.openxmlformats.org/officeDocument/2006/relationships/image" Target="../media/image21.png"/><Relationship Id="rId9" Type="http://schemas.openxmlformats.org/officeDocument/2006/relationships/slide" Target="slide54.xml"/><Relationship Id="rId1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18" Type="http://schemas.openxmlformats.org/officeDocument/2006/relationships/image" Target="../media/image62.png"/><Relationship Id="rId26" Type="http://schemas.openxmlformats.org/officeDocument/2006/relationships/image" Target="../media/image66.png"/><Relationship Id="rId3" Type="http://schemas.openxmlformats.org/officeDocument/2006/relationships/image" Target="../media/image13.png"/><Relationship Id="rId21" Type="http://schemas.microsoft.com/office/2007/relationships/hdphoto" Target="../media/hdphoto1.wdp"/><Relationship Id="rId7" Type="http://schemas.openxmlformats.org/officeDocument/2006/relationships/slide" Target="slide54.xml"/><Relationship Id="rId12" Type="http://schemas.openxmlformats.org/officeDocument/2006/relationships/image" Target="../media/image18.png"/><Relationship Id="rId17" Type="http://schemas.openxmlformats.org/officeDocument/2006/relationships/slide" Target="slide34.xml"/><Relationship Id="rId25" Type="http://schemas.openxmlformats.org/officeDocument/2006/relationships/slide" Target="slide31.xml"/><Relationship Id="rId33" Type="http://schemas.openxmlformats.org/officeDocument/2006/relationships/image" Target="../media/image72.png"/><Relationship Id="rId2" Type="http://schemas.openxmlformats.org/officeDocument/2006/relationships/slide" Target="slide37.xml"/><Relationship Id="rId16" Type="http://schemas.openxmlformats.org/officeDocument/2006/relationships/image" Target="../media/image61.png"/><Relationship Id="rId20" Type="http://schemas.openxmlformats.org/officeDocument/2006/relationships/image" Target="../media/image37.png"/><Relationship Id="rId29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59.png"/><Relationship Id="rId24" Type="http://schemas.openxmlformats.org/officeDocument/2006/relationships/image" Target="../media/image65.png"/><Relationship Id="rId32" Type="http://schemas.openxmlformats.org/officeDocument/2006/relationships/slide" Target="slide29.xml"/><Relationship Id="rId5" Type="http://schemas.openxmlformats.org/officeDocument/2006/relationships/slide" Target="slide4.xml"/><Relationship Id="rId15" Type="http://schemas.openxmlformats.org/officeDocument/2006/relationships/slide" Target="slide33.xml"/><Relationship Id="rId23" Type="http://schemas.openxmlformats.org/officeDocument/2006/relationships/image" Target="../media/image64.png"/><Relationship Id="rId28" Type="http://schemas.openxmlformats.org/officeDocument/2006/relationships/image" Target="../media/image68.png"/><Relationship Id="rId10" Type="http://schemas.openxmlformats.org/officeDocument/2006/relationships/image" Target="../media/image9.png"/><Relationship Id="rId19" Type="http://schemas.openxmlformats.org/officeDocument/2006/relationships/slide" Target="slide32.xml"/><Relationship Id="rId31" Type="http://schemas.openxmlformats.org/officeDocument/2006/relationships/image" Target="../media/image71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Relationship Id="rId14" Type="http://schemas.openxmlformats.org/officeDocument/2006/relationships/image" Target="../media/image60.png"/><Relationship Id="rId22" Type="http://schemas.openxmlformats.org/officeDocument/2006/relationships/image" Target="../media/image63.png"/><Relationship Id="rId27" Type="http://schemas.openxmlformats.org/officeDocument/2006/relationships/image" Target="../media/image67.png"/><Relationship Id="rId30" Type="http://schemas.openxmlformats.org/officeDocument/2006/relationships/image" Target="../media/image70.png"/><Relationship Id="rId8" Type="http://schemas.openxmlformats.org/officeDocument/2006/relationships/slide" Target="slide1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image" Target="../media/image26.png"/><Relationship Id="rId3" Type="http://schemas.openxmlformats.org/officeDocument/2006/relationships/slide" Target="slide54.xml"/><Relationship Id="rId7" Type="http://schemas.openxmlformats.org/officeDocument/2006/relationships/image" Target="../media/image73.png"/><Relationship Id="rId12" Type="http://schemas.openxmlformats.org/officeDocument/2006/relationships/slide" Target="slide4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5.png"/><Relationship Id="rId5" Type="http://schemas.openxmlformats.org/officeDocument/2006/relationships/slide" Target="slide36.xml"/><Relationship Id="rId15" Type="http://schemas.openxmlformats.org/officeDocument/2006/relationships/image" Target="../media/image16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13.png"/><Relationship Id="rId1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image" Target="../media/image26.png"/><Relationship Id="rId3" Type="http://schemas.openxmlformats.org/officeDocument/2006/relationships/slide" Target="slide54.xml"/><Relationship Id="rId7" Type="http://schemas.openxmlformats.org/officeDocument/2006/relationships/image" Target="../media/image74.png"/><Relationship Id="rId12" Type="http://schemas.openxmlformats.org/officeDocument/2006/relationships/slide" Target="slide4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5.png"/><Relationship Id="rId5" Type="http://schemas.openxmlformats.org/officeDocument/2006/relationships/slide" Target="slide36.xml"/><Relationship Id="rId15" Type="http://schemas.openxmlformats.org/officeDocument/2006/relationships/image" Target="../media/image16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13.png"/><Relationship Id="rId14" Type="http://schemas.openxmlformats.org/officeDocument/2006/relationships/slide" Target="slide1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5.png"/><Relationship Id="rId3" Type="http://schemas.openxmlformats.org/officeDocument/2006/relationships/slide" Target="slide54.xml"/><Relationship Id="rId7" Type="http://schemas.openxmlformats.org/officeDocument/2006/relationships/slide" Target="slide36.xml"/><Relationship Id="rId12" Type="http://schemas.openxmlformats.org/officeDocument/2006/relationships/image" Target="../media/image14.png"/><Relationship Id="rId17" Type="http://schemas.openxmlformats.org/officeDocument/2006/relationships/image" Target="../media/image16.png"/><Relationship Id="rId2" Type="http://schemas.openxmlformats.org/officeDocument/2006/relationships/slide" Target="slide28.xml"/><Relationship Id="rId16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3.png"/><Relationship Id="rId5" Type="http://schemas.openxmlformats.org/officeDocument/2006/relationships/slide" Target="slide35.xml"/><Relationship Id="rId15" Type="http://schemas.openxmlformats.org/officeDocument/2006/relationships/image" Target="../media/image26.png"/><Relationship Id="rId10" Type="http://schemas.openxmlformats.org/officeDocument/2006/relationships/slide" Target="slide37.xml"/><Relationship Id="rId4" Type="http://schemas.openxmlformats.org/officeDocument/2006/relationships/image" Target="../media/image21.png"/><Relationship Id="rId9" Type="http://schemas.openxmlformats.org/officeDocument/2006/relationships/image" Target="../media/image75.png"/><Relationship Id="rId14" Type="http://schemas.openxmlformats.org/officeDocument/2006/relationships/slide" Target="slide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14.png"/><Relationship Id="rId18" Type="http://schemas.openxmlformats.org/officeDocument/2006/relationships/image" Target="../media/image16.png"/><Relationship Id="rId3" Type="http://schemas.openxmlformats.org/officeDocument/2006/relationships/slide" Target="slide54.xml"/><Relationship Id="rId7" Type="http://schemas.openxmlformats.org/officeDocument/2006/relationships/slide" Target="slide32.xml"/><Relationship Id="rId12" Type="http://schemas.openxmlformats.org/officeDocument/2006/relationships/image" Target="../media/image13.png"/><Relationship Id="rId17" Type="http://schemas.openxmlformats.org/officeDocument/2006/relationships/slide" Target="slide10.xml"/><Relationship Id="rId2" Type="http://schemas.openxmlformats.org/officeDocument/2006/relationships/slide" Target="slide28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slide" Target="slide37.xml"/><Relationship Id="rId5" Type="http://schemas.openxmlformats.org/officeDocument/2006/relationships/image" Target="../media/image22.png"/><Relationship Id="rId15" Type="http://schemas.openxmlformats.org/officeDocument/2006/relationships/slide" Target="slide4.xml"/><Relationship Id="rId10" Type="http://schemas.openxmlformats.org/officeDocument/2006/relationships/image" Target="../media/image59.png"/><Relationship Id="rId4" Type="http://schemas.openxmlformats.org/officeDocument/2006/relationships/image" Target="../media/image21.png"/><Relationship Id="rId9" Type="http://schemas.microsoft.com/office/2007/relationships/hdphoto" Target="../media/hdphoto1.wdp"/><Relationship Id="rId1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5.png"/><Relationship Id="rId3" Type="http://schemas.openxmlformats.org/officeDocument/2006/relationships/slide" Target="slide54.xml"/><Relationship Id="rId7" Type="http://schemas.openxmlformats.org/officeDocument/2006/relationships/slide" Target="slide36.xml"/><Relationship Id="rId12" Type="http://schemas.openxmlformats.org/officeDocument/2006/relationships/image" Target="../media/image14.png"/><Relationship Id="rId17" Type="http://schemas.openxmlformats.org/officeDocument/2006/relationships/image" Target="../media/image16.png"/><Relationship Id="rId2" Type="http://schemas.openxmlformats.org/officeDocument/2006/relationships/slide" Target="slide28.xml"/><Relationship Id="rId16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3.png"/><Relationship Id="rId5" Type="http://schemas.openxmlformats.org/officeDocument/2006/relationships/slide" Target="slide35.xml"/><Relationship Id="rId15" Type="http://schemas.openxmlformats.org/officeDocument/2006/relationships/image" Target="../media/image26.png"/><Relationship Id="rId10" Type="http://schemas.openxmlformats.org/officeDocument/2006/relationships/slide" Target="slide37.xml"/><Relationship Id="rId4" Type="http://schemas.openxmlformats.org/officeDocument/2006/relationships/image" Target="../media/image21.png"/><Relationship Id="rId9" Type="http://schemas.openxmlformats.org/officeDocument/2006/relationships/image" Target="../media/image77.png"/><Relationship Id="rId14" Type="http://schemas.openxmlformats.org/officeDocument/2006/relationships/slide" Target="slide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slide" Target="slide4.xml"/><Relationship Id="rId18" Type="http://schemas.openxmlformats.org/officeDocument/2006/relationships/image" Target="../media/image62.png"/><Relationship Id="rId3" Type="http://schemas.openxmlformats.org/officeDocument/2006/relationships/slide" Target="slide54.xml"/><Relationship Id="rId7" Type="http://schemas.openxmlformats.org/officeDocument/2006/relationships/slide" Target="slide36.xml"/><Relationship Id="rId12" Type="http://schemas.openxmlformats.org/officeDocument/2006/relationships/image" Target="../media/image15.png"/><Relationship Id="rId17" Type="http://schemas.openxmlformats.org/officeDocument/2006/relationships/slide" Target="slide34.xml"/><Relationship Id="rId2" Type="http://schemas.openxmlformats.org/officeDocument/2006/relationships/slide" Target="slide28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4.png"/><Relationship Id="rId5" Type="http://schemas.openxmlformats.org/officeDocument/2006/relationships/slide" Target="slide35.xml"/><Relationship Id="rId15" Type="http://schemas.openxmlformats.org/officeDocument/2006/relationships/slide" Target="slide10.xml"/><Relationship Id="rId10" Type="http://schemas.openxmlformats.org/officeDocument/2006/relationships/image" Target="../media/image13.png"/><Relationship Id="rId4" Type="http://schemas.openxmlformats.org/officeDocument/2006/relationships/image" Target="../media/image21.png"/><Relationship Id="rId9" Type="http://schemas.openxmlformats.org/officeDocument/2006/relationships/slide" Target="slide37.xml"/><Relationship Id="rId1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6.png"/><Relationship Id="rId3" Type="http://schemas.openxmlformats.org/officeDocument/2006/relationships/slide" Target="slide28.xml"/><Relationship Id="rId7" Type="http://schemas.openxmlformats.org/officeDocument/2006/relationships/slide" Target="slide37.xml"/><Relationship Id="rId12" Type="http://schemas.openxmlformats.org/officeDocument/2006/relationships/slide" Target="slide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slide" Target="slide54.xml"/><Relationship Id="rId5" Type="http://schemas.openxmlformats.org/officeDocument/2006/relationships/image" Target="../media/image22.png"/><Relationship Id="rId15" Type="http://schemas.openxmlformats.org/officeDocument/2006/relationships/image" Target="../media/image16.png"/><Relationship Id="rId10" Type="http://schemas.openxmlformats.org/officeDocument/2006/relationships/image" Target="../media/image15.png"/><Relationship Id="rId4" Type="http://schemas.openxmlformats.org/officeDocument/2006/relationships/image" Target="../media/image21.png"/><Relationship Id="rId9" Type="http://schemas.openxmlformats.org/officeDocument/2006/relationships/image" Target="../media/image14.png"/><Relationship Id="rId14" Type="http://schemas.openxmlformats.org/officeDocument/2006/relationships/slide" Target="slide1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6.png"/><Relationship Id="rId3" Type="http://schemas.openxmlformats.org/officeDocument/2006/relationships/slide" Target="slide28.xml"/><Relationship Id="rId7" Type="http://schemas.openxmlformats.org/officeDocument/2006/relationships/slide" Target="slide37.xml"/><Relationship Id="rId12" Type="http://schemas.openxmlformats.org/officeDocument/2006/relationships/slide" Target="slide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slide" Target="slide54.xml"/><Relationship Id="rId5" Type="http://schemas.openxmlformats.org/officeDocument/2006/relationships/image" Target="../media/image22.png"/><Relationship Id="rId15" Type="http://schemas.openxmlformats.org/officeDocument/2006/relationships/image" Target="../media/image16.png"/><Relationship Id="rId10" Type="http://schemas.openxmlformats.org/officeDocument/2006/relationships/image" Target="../media/image15.png"/><Relationship Id="rId4" Type="http://schemas.openxmlformats.org/officeDocument/2006/relationships/image" Target="../media/image21.png"/><Relationship Id="rId9" Type="http://schemas.openxmlformats.org/officeDocument/2006/relationships/image" Target="../media/image14.png"/><Relationship Id="rId14" Type="http://schemas.openxmlformats.org/officeDocument/2006/relationships/slide" Target="slide1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50.xml"/><Relationship Id="rId13" Type="http://schemas.openxmlformats.org/officeDocument/2006/relationships/slide" Target="slide10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5.png"/><Relationship Id="rId2" Type="http://schemas.openxmlformats.org/officeDocument/2006/relationships/slide" Target="slide38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8.xml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slide" Target="slide4.xml"/><Relationship Id="rId10" Type="http://schemas.openxmlformats.org/officeDocument/2006/relationships/slide" Target="slide54.xml"/><Relationship Id="rId4" Type="http://schemas.openxmlformats.org/officeDocument/2006/relationships/slide" Target="slide49.xml"/><Relationship Id="rId9" Type="http://schemas.openxmlformats.org/officeDocument/2006/relationships/image" Target="../media/image6.png"/><Relationship Id="rId1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slide" Target="slide51.xml"/><Relationship Id="rId18" Type="http://schemas.openxmlformats.org/officeDocument/2006/relationships/image" Target="../media/image80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26.png"/><Relationship Id="rId17" Type="http://schemas.openxmlformats.org/officeDocument/2006/relationships/slide" Target="slide42.xml"/><Relationship Id="rId2" Type="http://schemas.openxmlformats.org/officeDocument/2006/relationships/image" Target="../media/image3.png"/><Relationship Id="rId16" Type="http://schemas.openxmlformats.org/officeDocument/2006/relationships/image" Target="../media/image79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11" Type="http://schemas.openxmlformats.org/officeDocument/2006/relationships/slide" Target="slide4.xml"/><Relationship Id="rId5" Type="http://schemas.openxmlformats.org/officeDocument/2006/relationships/image" Target="../media/image6.png"/><Relationship Id="rId15" Type="http://schemas.openxmlformats.org/officeDocument/2006/relationships/slide" Target="slide45.xml"/><Relationship Id="rId10" Type="http://schemas.openxmlformats.org/officeDocument/2006/relationships/image" Target="../media/image16.png"/><Relationship Id="rId19" Type="http://schemas.openxmlformats.org/officeDocument/2006/relationships/slide" Target="slide40.xml"/><Relationship Id="rId4" Type="http://schemas.openxmlformats.org/officeDocument/2006/relationships/image" Target="../media/image5.png"/><Relationship Id="rId9" Type="http://schemas.openxmlformats.org/officeDocument/2006/relationships/slide" Target="slide10.xml"/><Relationship Id="rId14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slide" Target="slide54.xml"/><Relationship Id="rId12" Type="http://schemas.openxmlformats.org/officeDocument/2006/relationships/slide" Target="slide4.xm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0" Type="http://schemas.openxmlformats.org/officeDocument/2006/relationships/slide" Target="slide10.xml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15.png"/><Relationship Id="rId18" Type="http://schemas.openxmlformats.org/officeDocument/2006/relationships/slide" Target="slide6.xml"/><Relationship Id="rId3" Type="http://schemas.openxmlformats.org/officeDocument/2006/relationships/slide" Target="slide9.xml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slide" Target="slide54.xm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openxmlformats.org/officeDocument/2006/relationships/slide" Target="slide37.xml"/><Relationship Id="rId19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slide" Target="slide10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6.png"/><Relationship Id="rId3" Type="http://schemas.openxmlformats.org/officeDocument/2006/relationships/image" Target="../media/image81.png"/><Relationship Id="rId7" Type="http://schemas.openxmlformats.org/officeDocument/2006/relationships/slide" Target="slide54.xml"/><Relationship Id="rId12" Type="http://schemas.openxmlformats.org/officeDocument/2006/relationships/slide" Target="slide4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slide" Target="slide10.xml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8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6.png"/><Relationship Id="rId3" Type="http://schemas.openxmlformats.org/officeDocument/2006/relationships/image" Target="../media/image81.png"/><Relationship Id="rId7" Type="http://schemas.openxmlformats.org/officeDocument/2006/relationships/slide" Target="slide54.xml"/><Relationship Id="rId12" Type="http://schemas.openxmlformats.org/officeDocument/2006/relationships/slide" Target="slide4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slide" Target="slide10.xml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8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slide" Target="slide54.xml"/><Relationship Id="rId12" Type="http://schemas.openxmlformats.org/officeDocument/2006/relationships/slide" Target="slide4.xml"/><Relationship Id="rId17" Type="http://schemas.openxmlformats.org/officeDocument/2006/relationships/image" Target="../media/image52.png"/><Relationship Id="rId2" Type="http://schemas.openxmlformats.org/officeDocument/2006/relationships/image" Target="../media/image80.png"/><Relationship Id="rId16" Type="http://schemas.openxmlformats.org/officeDocument/2006/relationships/slide" Target="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5" Type="http://schemas.openxmlformats.org/officeDocument/2006/relationships/image" Target="../media/image54.png"/><Relationship Id="rId10" Type="http://schemas.openxmlformats.org/officeDocument/2006/relationships/slide" Target="slide10.xml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4" Type="http://schemas.openxmlformats.org/officeDocument/2006/relationships/slide" Target="slide4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54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11" Type="http://schemas.openxmlformats.org/officeDocument/2006/relationships/slide" Target="slide4.xml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slide" Target="slide10.xml"/><Relationship Id="rId14" Type="http://schemas.openxmlformats.org/officeDocument/2006/relationships/image" Target="../media/image8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slide" Target="slide54.xml"/><Relationship Id="rId12" Type="http://schemas.openxmlformats.org/officeDocument/2006/relationships/slide" Target="slide4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0" Type="http://schemas.openxmlformats.org/officeDocument/2006/relationships/slide" Target="slide10.xml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4" Type="http://schemas.openxmlformats.org/officeDocument/2006/relationships/image" Target="../media/image8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slide" Target="slide46.xml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26.png"/><Relationship Id="rId17" Type="http://schemas.openxmlformats.org/officeDocument/2006/relationships/image" Target="../media/image79.png"/><Relationship Id="rId2" Type="http://schemas.openxmlformats.org/officeDocument/2006/relationships/image" Target="../media/image3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11" Type="http://schemas.openxmlformats.org/officeDocument/2006/relationships/slide" Target="slide4.xml"/><Relationship Id="rId5" Type="http://schemas.openxmlformats.org/officeDocument/2006/relationships/image" Target="../media/image6.png"/><Relationship Id="rId15" Type="http://schemas.openxmlformats.org/officeDocument/2006/relationships/slide" Target="slide37.xml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slide" Target="slide10.xml"/><Relationship Id="rId1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79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11" Type="http://schemas.openxmlformats.org/officeDocument/2006/relationships/slide" Target="slide4.xml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slide" Target="slide10.xml"/><Relationship Id="rId1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slide" Target="slide54.xml"/><Relationship Id="rId12" Type="http://schemas.openxmlformats.org/officeDocument/2006/relationships/slide" Target="slide4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0" Type="http://schemas.openxmlformats.org/officeDocument/2006/relationships/slide" Target="slide10.xml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4" Type="http://schemas.openxmlformats.org/officeDocument/2006/relationships/image" Target="../media/image7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78.png"/><Relationship Id="rId18" Type="http://schemas.openxmlformats.org/officeDocument/2006/relationships/slide" Target="slide41.xml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26.png"/><Relationship Id="rId17" Type="http://schemas.openxmlformats.org/officeDocument/2006/relationships/image" Target="../media/image80.png"/><Relationship Id="rId2" Type="http://schemas.openxmlformats.org/officeDocument/2006/relationships/image" Target="../media/image3.png"/><Relationship Id="rId16" Type="http://schemas.openxmlformats.org/officeDocument/2006/relationships/slide" Target="slide4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11" Type="http://schemas.openxmlformats.org/officeDocument/2006/relationships/slide" Target="slide4.xml"/><Relationship Id="rId5" Type="http://schemas.openxmlformats.org/officeDocument/2006/relationships/image" Target="../media/image6.png"/><Relationship Id="rId15" Type="http://schemas.openxmlformats.org/officeDocument/2006/relationships/image" Target="../media/image79.png"/><Relationship Id="rId10" Type="http://schemas.openxmlformats.org/officeDocument/2006/relationships/image" Target="../media/image16.png"/><Relationship Id="rId19" Type="http://schemas.openxmlformats.org/officeDocument/2006/relationships/image" Target="../media/image81.png"/><Relationship Id="rId4" Type="http://schemas.openxmlformats.org/officeDocument/2006/relationships/image" Target="../media/image5.png"/><Relationship Id="rId9" Type="http://schemas.openxmlformats.org/officeDocument/2006/relationships/slide" Target="slide10.xml"/><Relationship Id="rId14" Type="http://schemas.openxmlformats.org/officeDocument/2006/relationships/slide" Target="slide45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78.png"/><Relationship Id="rId18" Type="http://schemas.openxmlformats.org/officeDocument/2006/relationships/slide" Target="slide39.xml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26.png"/><Relationship Id="rId17" Type="http://schemas.openxmlformats.org/officeDocument/2006/relationships/image" Target="../media/image80.png"/><Relationship Id="rId2" Type="http://schemas.openxmlformats.org/officeDocument/2006/relationships/image" Target="../media/image3.png"/><Relationship Id="rId16" Type="http://schemas.openxmlformats.org/officeDocument/2006/relationships/slide" Target="slide4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11" Type="http://schemas.openxmlformats.org/officeDocument/2006/relationships/slide" Target="slide4.xml"/><Relationship Id="rId5" Type="http://schemas.openxmlformats.org/officeDocument/2006/relationships/image" Target="../media/image6.png"/><Relationship Id="rId15" Type="http://schemas.openxmlformats.org/officeDocument/2006/relationships/image" Target="../media/image79.png"/><Relationship Id="rId10" Type="http://schemas.openxmlformats.org/officeDocument/2006/relationships/image" Target="../media/image16.png"/><Relationship Id="rId19" Type="http://schemas.openxmlformats.org/officeDocument/2006/relationships/image" Target="../media/image81.png"/><Relationship Id="rId4" Type="http://schemas.openxmlformats.org/officeDocument/2006/relationships/image" Target="../media/image5.png"/><Relationship Id="rId9" Type="http://schemas.openxmlformats.org/officeDocument/2006/relationships/slide" Target="slide10.xml"/><Relationship Id="rId14" Type="http://schemas.openxmlformats.org/officeDocument/2006/relationships/slide" Target="slide4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slide" Target="slide54.xml"/><Relationship Id="rId18" Type="http://schemas.openxmlformats.org/officeDocument/2006/relationships/image" Target="../media/image27.png"/><Relationship Id="rId3" Type="http://schemas.openxmlformats.org/officeDocument/2006/relationships/slide" Target="slide28.xml"/><Relationship Id="rId7" Type="http://schemas.openxmlformats.org/officeDocument/2006/relationships/image" Target="../media/image24.png"/><Relationship Id="rId12" Type="http://schemas.openxmlformats.org/officeDocument/2006/relationships/image" Target="../media/image15.png"/><Relationship Id="rId17" Type="http://schemas.openxmlformats.org/officeDocument/2006/relationships/image" Target="../media/image16.png"/><Relationship Id="rId2" Type="http://schemas.openxmlformats.org/officeDocument/2006/relationships/image" Target="../media/image20.png"/><Relationship Id="rId16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4.png"/><Relationship Id="rId5" Type="http://schemas.openxmlformats.org/officeDocument/2006/relationships/image" Target="../media/image22.png"/><Relationship Id="rId15" Type="http://schemas.openxmlformats.org/officeDocument/2006/relationships/image" Target="../media/image26.png"/><Relationship Id="rId10" Type="http://schemas.openxmlformats.org/officeDocument/2006/relationships/image" Target="../media/image13.png"/><Relationship Id="rId4" Type="http://schemas.openxmlformats.org/officeDocument/2006/relationships/image" Target="../media/image21.png"/><Relationship Id="rId9" Type="http://schemas.openxmlformats.org/officeDocument/2006/relationships/slide" Target="slide37.xml"/><Relationship Id="rId14" Type="http://schemas.openxmlformats.org/officeDocument/2006/relationships/slide" Target="slide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slide" Target="slide51.xml"/><Relationship Id="rId18" Type="http://schemas.openxmlformats.org/officeDocument/2006/relationships/image" Target="../media/image80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26.png"/><Relationship Id="rId17" Type="http://schemas.openxmlformats.org/officeDocument/2006/relationships/slide" Target="slide42.xml"/><Relationship Id="rId2" Type="http://schemas.openxmlformats.org/officeDocument/2006/relationships/image" Target="../media/image3.png"/><Relationship Id="rId16" Type="http://schemas.openxmlformats.org/officeDocument/2006/relationships/image" Target="../media/image79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11" Type="http://schemas.openxmlformats.org/officeDocument/2006/relationships/slide" Target="slide4.xml"/><Relationship Id="rId5" Type="http://schemas.openxmlformats.org/officeDocument/2006/relationships/image" Target="../media/image6.png"/><Relationship Id="rId15" Type="http://schemas.openxmlformats.org/officeDocument/2006/relationships/slide" Target="slide45.xml"/><Relationship Id="rId10" Type="http://schemas.openxmlformats.org/officeDocument/2006/relationships/image" Target="../media/image16.png"/><Relationship Id="rId19" Type="http://schemas.openxmlformats.org/officeDocument/2006/relationships/slide" Target="slide39.xml"/><Relationship Id="rId4" Type="http://schemas.openxmlformats.org/officeDocument/2006/relationships/image" Target="../media/image5.png"/><Relationship Id="rId9" Type="http://schemas.openxmlformats.org/officeDocument/2006/relationships/slide" Target="slide10.xml"/><Relationship Id="rId14" Type="http://schemas.openxmlformats.org/officeDocument/2006/relationships/image" Target="../media/image7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78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26.png"/><Relationship Id="rId17" Type="http://schemas.openxmlformats.org/officeDocument/2006/relationships/image" Target="../media/image52.png"/><Relationship Id="rId2" Type="http://schemas.openxmlformats.org/officeDocument/2006/relationships/image" Target="../media/image3.png"/><Relationship Id="rId16" Type="http://schemas.openxmlformats.org/officeDocument/2006/relationships/slide" Target="slide5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11" Type="http://schemas.openxmlformats.org/officeDocument/2006/relationships/slide" Target="slide4.xml"/><Relationship Id="rId5" Type="http://schemas.openxmlformats.org/officeDocument/2006/relationships/image" Target="../media/image6.png"/><Relationship Id="rId15" Type="http://schemas.openxmlformats.org/officeDocument/2006/relationships/image" Target="../media/image54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slide" Target="slide10.xml"/><Relationship Id="rId14" Type="http://schemas.openxmlformats.org/officeDocument/2006/relationships/slide" Target="slide5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78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11" Type="http://schemas.openxmlformats.org/officeDocument/2006/relationships/slide" Target="slide4.xml"/><Relationship Id="rId5" Type="http://schemas.openxmlformats.org/officeDocument/2006/relationships/image" Target="../media/image6.png"/><Relationship Id="rId15" Type="http://schemas.openxmlformats.org/officeDocument/2006/relationships/slide" Target="slide51.xml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slide" Target="slide10.xml"/><Relationship Id="rId1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78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11" Type="http://schemas.openxmlformats.org/officeDocument/2006/relationships/slide" Target="slide4.xml"/><Relationship Id="rId5" Type="http://schemas.openxmlformats.org/officeDocument/2006/relationships/image" Target="../media/image6.png"/><Relationship Id="rId15" Type="http://schemas.openxmlformats.org/officeDocument/2006/relationships/slide" Target="slide51.xml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slide" Target="slide10.xml"/><Relationship Id="rId14" Type="http://schemas.openxmlformats.org/officeDocument/2006/relationships/image" Target="../media/image5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10.xml"/><Relationship Id="rId3" Type="http://schemas.openxmlformats.org/officeDocument/2006/relationships/slide" Target="slide54.xml"/><Relationship Id="rId7" Type="http://schemas.openxmlformats.org/officeDocument/2006/relationships/image" Target="../media/image28.png"/><Relationship Id="rId12" Type="http://schemas.openxmlformats.org/officeDocument/2006/relationships/image" Target="../media/image26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5.png"/><Relationship Id="rId5" Type="http://schemas.openxmlformats.org/officeDocument/2006/relationships/image" Target="../media/image22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13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9.jpeg"/><Relationship Id="rId3" Type="http://schemas.openxmlformats.org/officeDocument/2006/relationships/slide" Target="slide8.xml"/><Relationship Id="rId7" Type="http://schemas.openxmlformats.org/officeDocument/2006/relationships/image" Target="../media/image14.png"/><Relationship Id="rId12" Type="http://schemas.openxmlformats.org/officeDocument/2006/relationships/image" Target="../media/image16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slide" Target="slide10.xml"/><Relationship Id="rId5" Type="http://schemas.openxmlformats.org/officeDocument/2006/relationships/slide" Target="slide37.xml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slide" Target="slide5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" Target="slide4.xml"/><Relationship Id="rId7" Type="http://schemas.openxmlformats.org/officeDocument/2006/relationships/image" Target="../media/image14.png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slide" Target="slide10.xml"/><Relationship Id="rId5" Type="http://schemas.openxmlformats.org/officeDocument/2006/relationships/slide" Target="slide37.xml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slide" Target="slide5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" Target="slide37.xml"/><Relationship Id="rId7" Type="http://schemas.openxmlformats.org/officeDocument/2006/relationships/slide" Target="slide5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1028" name="Picture 4" descr="https://www.skkuw.com/news/photo/202004/21690_10682_271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2" b="48190"/>
          <a:stretch/>
        </p:blipFill>
        <p:spPr bwMode="auto">
          <a:xfrm>
            <a:off x="0" y="1628999"/>
            <a:ext cx="12192000" cy="35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2" y="0"/>
            <a:ext cx="12192002" cy="591866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1769" y="4844508"/>
            <a:ext cx="1496461" cy="288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71771" y="4844509"/>
            <a:ext cx="1496461" cy="28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51772" y="4844509"/>
            <a:ext cx="1496461" cy="28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31773" y="4844508"/>
            <a:ext cx="1496461" cy="288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03771" y="4844508"/>
            <a:ext cx="1496461" cy="288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8"/>
          <a:stretch/>
        </p:blipFill>
        <p:spPr>
          <a:xfrm>
            <a:off x="-9526" y="3252740"/>
            <a:ext cx="2083579" cy="252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33844"/>
            <a:ext cx="1800000" cy="180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95"/>
          <a:stretch/>
        </p:blipFill>
        <p:spPr>
          <a:xfrm>
            <a:off x="10463700" y="3229949"/>
            <a:ext cx="1718775" cy="252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240" y="3072740"/>
            <a:ext cx="2700000" cy="27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02" y="4033844"/>
            <a:ext cx="1800000" cy="1800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11" y="3792740"/>
            <a:ext cx="1980000" cy="198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25" y="3551636"/>
            <a:ext cx="2160000" cy="216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59"/>
          <a:stretch/>
        </p:blipFill>
        <p:spPr>
          <a:xfrm>
            <a:off x="1354053" y="3191636"/>
            <a:ext cx="2160672" cy="2520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111" y="3328868"/>
            <a:ext cx="2520000" cy="2520000"/>
          </a:xfrm>
          <a:prstGeom prst="rect">
            <a:avLst/>
          </a:prstGeom>
        </p:spPr>
      </p:pic>
      <p:pic>
        <p:nvPicPr>
          <p:cNvPr id="21" name="그림 20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pic>
        <p:nvPicPr>
          <p:cNvPr id="24" name="그림 23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05800" y="224298"/>
            <a:ext cx="987638" cy="1286367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실행 단추: 도움말 27">
              <a:hlinkClick r:id="" action="ppaction://noaction" highlightClick="1"/>
              <a:hlinkHover r:id="rId13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5" name="그림 24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001" y="4811636"/>
            <a:ext cx="900000" cy="900000"/>
          </a:xfrm>
          <a:prstGeom prst="rect">
            <a:avLst/>
          </a:prstGeom>
        </p:spPr>
      </p:pic>
      <p:pic>
        <p:nvPicPr>
          <p:cNvPr id="29" name="그림 28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702" y="4985323"/>
            <a:ext cx="720000" cy="72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809" y="4992832"/>
            <a:ext cx="900000" cy="90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039" y="386886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43310" y="3723641"/>
              <a:ext cx="3989195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조사 결과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mtClean="0"/>
                <a:t>쓰레기통 뒤에서 망치 발견</a:t>
              </a:r>
              <a:endParaRPr lang="en-US" altLang="ko-KR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16" name="그림 1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21" y="3285306"/>
            <a:ext cx="1800000" cy="1800000"/>
          </a:xfrm>
          <a:prstGeom prst="rect">
            <a:avLst/>
          </a:prstGeom>
        </p:spPr>
      </p:pic>
      <p:pic>
        <p:nvPicPr>
          <p:cNvPr id="17" name="그림 16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pic>
        <p:nvPicPr>
          <p:cNvPr id="21" name="그림 20">
            <a:hlinkClick r:id="rId14" action="ppaction://hlinksldjump"/>
          </p:cNvPr>
          <p:cNvPicPr>
            <a:picLocks noChangeAspect="1"/>
          </p:cNvPicPr>
          <p:nvPr/>
        </p:nvPicPr>
        <p:blipFill rotWithShape="1">
          <a:blip r:embed="rId15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실행 단추: 도움말 23">
              <a:hlinkClick r:id="" action="ppaction://noaction" highlightClick="1"/>
              <a:hlinkHover r:id="rId3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그림 25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16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5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031843" y="2925307"/>
            <a:ext cx="6120000" cy="2520000"/>
            <a:chOff x="1870362" y="2925307"/>
            <a:chExt cx="6120000" cy="2520000"/>
          </a:xfrm>
        </p:grpSpPr>
        <p:grpSp>
          <p:nvGrpSpPr>
            <p:cNvPr id="143" name="그룹 142"/>
            <p:cNvGrpSpPr/>
            <p:nvPr/>
          </p:nvGrpSpPr>
          <p:grpSpPr>
            <a:xfrm>
              <a:off x="1870362" y="2925307"/>
              <a:ext cx="6120000" cy="2520000"/>
              <a:chOff x="3217026" y="2950245"/>
              <a:chExt cx="6120000" cy="2520000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3217026" y="2950245"/>
                <a:ext cx="6120000" cy="252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243310" y="3723641"/>
                <a:ext cx="3989195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mtClean="0"/>
                  <a:t>[</a:t>
                </a:r>
                <a:r>
                  <a:rPr lang="ko-KR" altLang="en-US" smtClean="0"/>
                  <a:t>목격자 증언</a:t>
                </a:r>
                <a:r>
                  <a:rPr lang="en-US" altLang="ko-KR" smtClean="0"/>
                  <a:t>]</a:t>
                </a:r>
              </a:p>
              <a:p>
                <a:pPr algn="ctr"/>
                <a:endParaRPr lang="en-US" altLang="ko-KR" smtClean="0"/>
              </a:p>
              <a:p>
                <a:pPr algn="ctr"/>
                <a:r>
                  <a:rPr lang="ko-KR" altLang="en-US" smtClean="0"/>
                  <a:t>궁금한 점을 질문하세요</a:t>
                </a:r>
                <a:endParaRPr lang="en-US" altLang="ko-KR"/>
              </a:p>
            </p:txBody>
          </p:sp>
          <p:sp>
            <p:nvSpPr>
              <p:cNvPr id="90" name="오른쪽 화살표 89">
                <a:hlinkClick r:id="rId2" action="ppaction://hlinksldjump"/>
              </p:cNvPr>
              <p:cNvSpPr/>
              <p:nvPr/>
            </p:nvSpPr>
            <p:spPr>
              <a:xfrm>
                <a:off x="8635626" y="3165225"/>
                <a:ext cx="468000" cy="360000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422" y="3260368"/>
              <a:ext cx="1800000" cy="1800000"/>
            </a:xfrm>
            <a:prstGeom prst="rect">
              <a:avLst/>
            </a:prstGeom>
          </p:spPr>
        </p:pic>
      </p:grpSp>
      <p:pic>
        <p:nvPicPr>
          <p:cNvPr id="17" name="그림 1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실행 단추: 도움말 22">
              <a:hlinkClick r:id="" action="ppaction://noaction" highlightClick="1"/>
              <a:hlinkHover r:id="rId8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그림 25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7" name="그림 26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11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73" y="-6394"/>
            <a:ext cx="12211346" cy="6870787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실행 단추: 도움말 27">
              <a:hlinkClick r:id="" action="ppaction://noaction" highlightClick="1"/>
              <a:hlinkHover r:id="rId3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0"/>
          <a:stretch/>
        </p:blipFill>
        <p:spPr>
          <a:xfrm flipH="1">
            <a:off x="10462575" y="1964212"/>
            <a:ext cx="1719900" cy="25200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42582" y="1193641"/>
            <a:ext cx="3780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0</a:t>
            </a:r>
            <a:endParaRPr lang="ko-KR" altLang="en-US"/>
          </a:p>
        </p:txBody>
      </p:sp>
      <p:pic>
        <p:nvPicPr>
          <p:cNvPr id="21" name="그림 2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24" name="그림 23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5800" y="224298"/>
            <a:ext cx="987638" cy="1286367"/>
          </a:xfrm>
          <a:prstGeom prst="rect">
            <a:avLst/>
          </a:prstGeom>
        </p:spPr>
      </p:pic>
      <p:pic>
        <p:nvPicPr>
          <p:cNvPr id="30" name="그림 2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9042" y="233442"/>
            <a:ext cx="987638" cy="1268078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518" y="233442"/>
            <a:ext cx="908383" cy="1286367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43206" y="1707390"/>
            <a:ext cx="1798476" cy="1804572"/>
          </a:xfrm>
          <a:prstGeom prst="rect">
            <a:avLst/>
          </a:prstGeom>
        </p:spPr>
      </p:pic>
      <p:pic>
        <p:nvPicPr>
          <p:cNvPr id="18" name="그림 17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>
                        <a14:foregroundMark x1="9180" y1="86914" x2="59375" y2="43359"/>
                        <a14:backgroundMark x1="26758" y1="77734" x2="59766" y2="42188"/>
                        <a14:backgroundMark x1="25000" y1="76367" x2="50586" y2="873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0256">
            <a:off x="9045146" y="4959231"/>
            <a:ext cx="2160000" cy="2160000"/>
          </a:xfrm>
          <a:prstGeom prst="rect">
            <a:avLst/>
          </a:prstGeom>
        </p:spPr>
      </p:pic>
      <p:pic>
        <p:nvPicPr>
          <p:cNvPr id="20" name="그림 1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6" cstate="print">
            <a:duotone>
              <a:prstClr val="black"/>
              <a:schemeClr val="tx1">
                <a:lumMod val="85000"/>
                <a:lumOff val="1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29898">
            <a:off x="3133038" y="3944213"/>
            <a:ext cx="1080000" cy="1080000"/>
          </a:xfrm>
          <a:prstGeom prst="rect">
            <a:avLst/>
          </a:prstGeom>
        </p:spPr>
      </p:pic>
      <p:pic>
        <p:nvPicPr>
          <p:cNvPr id="22" name="그림 2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6" cstate="print">
            <a:duotone>
              <a:prstClr val="black"/>
              <a:schemeClr val="tx1">
                <a:lumMod val="85000"/>
                <a:lumOff val="1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01586">
            <a:off x="9826192" y="3912626"/>
            <a:ext cx="720000" cy="720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6431">
            <a:off x="907842" y="3021169"/>
            <a:ext cx="2160000" cy="2266355"/>
          </a:xfrm>
          <a:prstGeom prst="rect">
            <a:avLst/>
          </a:prstGeom>
        </p:spPr>
      </p:pic>
      <p:grpSp>
        <p:nvGrpSpPr>
          <p:cNvPr id="103" name="그룹 102"/>
          <p:cNvGrpSpPr/>
          <p:nvPr/>
        </p:nvGrpSpPr>
        <p:grpSpPr>
          <a:xfrm>
            <a:off x="-9673" y="4608616"/>
            <a:ext cx="3232255" cy="2255777"/>
            <a:chOff x="-9673" y="4608616"/>
            <a:chExt cx="3232255" cy="2255777"/>
          </a:xfrm>
        </p:grpSpPr>
        <p:pic>
          <p:nvPicPr>
            <p:cNvPr id="102" name="그림 101">
              <a:hlinkClick r:id="rId18" action="ppaction://hlinksldjump"/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227"/>
            <a:stretch/>
          </p:blipFill>
          <p:spPr>
            <a:xfrm>
              <a:off x="342582" y="4608616"/>
              <a:ext cx="2880000" cy="2239859"/>
            </a:xfrm>
            <a:prstGeom prst="rect">
              <a:avLst/>
            </a:prstGeom>
          </p:spPr>
        </p:pic>
        <p:grpSp>
          <p:nvGrpSpPr>
            <p:cNvPr id="101" name="그룹 100"/>
            <p:cNvGrpSpPr/>
            <p:nvPr/>
          </p:nvGrpSpPr>
          <p:grpSpPr>
            <a:xfrm>
              <a:off x="-9673" y="6048616"/>
              <a:ext cx="1080000" cy="815777"/>
              <a:chOff x="1838325" y="5317646"/>
              <a:chExt cx="1080000" cy="98985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00" name="직사각형 99"/>
              <p:cNvSpPr/>
              <p:nvPr/>
            </p:nvSpPr>
            <p:spPr>
              <a:xfrm>
                <a:off x="1838325" y="5362575"/>
                <a:ext cx="1080000" cy="90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3396" y="5317646"/>
                <a:ext cx="989858" cy="989858"/>
              </a:xfrm>
              <a:prstGeom prst="rect">
                <a:avLst/>
              </a:prstGeom>
              <a:grpFill/>
            </p:spPr>
          </p:pic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1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417" y="3425004"/>
            <a:ext cx="1800000" cy="1800000"/>
          </a:xfrm>
          <a:prstGeom prst="rect">
            <a:avLst/>
          </a:prstGeom>
        </p:spPr>
      </p:pic>
      <p:pic>
        <p:nvPicPr>
          <p:cNvPr id="4" name="그림 3">
            <a:hlinkClick r:id="rId22" action="ppaction://hlinksldjump"/>
          </p:cNvPr>
          <p:cNvPicPr>
            <a:picLocks noChangeAspect="1"/>
          </p:cNvPicPr>
          <p:nvPr/>
        </p:nvPicPr>
        <p:blipFill>
          <a:blip r:embed="rId2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01" y="3128342"/>
            <a:ext cx="1800000" cy="1800000"/>
          </a:xfrm>
          <a:prstGeom prst="rect">
            <a:avLst/>
          </a:prstGeom>
        </p:spPr>
      </p:pic>
      <p:pic>
        <p:nvPicPr>
          <p:cNvPr id="5" name="그림 4">
            <a:hlinkClick r:id="rId24" action="ppaction://hlinksldjump"/>
          </p:cNvPr>
          <p:cNvPicPr>
            <a:picLocks noChangeAspect="1"/>
          </p:cNvPicPr>
          <p:nvPr/>
        </p:nvPicPr>
        <p:blipFill>
          <a:blip r:embed="rId2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079" y="2806243"/>
            <a:ext cx="1080000" cy="1080000"/>
          </a:xfrm>
          <a:prstGeom prst="rect">
            <a:avLst/>
          </a:prstGeom>
        </p:spPr>
      </p:pic>
      <p:pic>
        <p:nvPicPr>
          <p:cNvPr id="6" name="그림 5">
            <a:hlinkClick r:id="rId26" action="ppaction://hlinksldjump"/>
          </p:cNvPr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3" r="31816" b="57416"/>
          <a:stretch/>
        </p:blipFill>
        <p:spPr>
          <a:xfrm>
            <a:off x="7408911" y="-42984"/>
            <a:ext cx="720000" cy="8483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51526">
            <a:off x="4459326" y="4028229"/>
            <a:ext cx="1440000" cy="1440000"/>
          </a:xfrm>
          <a:prstGeom prst="rect">
            <a:avLst/>
          </a:prstGeom>
        </p:spPr>
      </p:pic>
      <p:pic>
        <p:nvPicPr>
          <p:cNvPr id="9" name="그림 8">
            <a:hlinkClick r:id="rId29" action="ppaction://hlinksldjump"/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53" y="2171731"/>
            <a:ext cx="1080000" cy="108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41165">
            <a:off x="9551122" y="253173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4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43310" y="3446643"/>
              <a:ext cx="3989195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조사 결과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mtClean="0"/>
                <a:t>전기시설물</a:t>
              </a:r>
              <a:endParaRPr lang="en-US" altLang="ko-KR" smtClean="0"/>
            </a:p>
            <a:p>
              <a:pPr algn="ctr"/>
              <a:r>
                <a:rPr lang="ko-KR" altLang="en-US" smtClean="0"/>
                <a:t>내부에서 엄청나게 엉켜있는</a:t>
              </a:r>
              <a:endParaRPr lang="en-US" altLang="ko-KR" smtClean="0"/>
            </a:p>
            <a:p>
              <a:pPr algn="ctr"/>
              <a:r>
                <a:rPr lang="ko-KR" altLang="en-US" smtClean="0"/>
                <a:t>전선들 발견</a:t>
              </a:r>
              <a:endParaRPr lang="en-US" altLang="ko-KR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pic>
        <p:nvPicPr>
          <p:cNvPr id="21" name="그림 20">
            <a:hlinkClick r:id="rId7" action="ppaction://hlinksldjump"/>
          </p:cNvPr>
          <p:cNvPicPr>
            <a:picLocks noChangeAspect="1"/>
          </p:cNvPicPr>
          <p:nvPr/>
        </p:nvPicPr>
        <p:blipFill rotWithShape="1">
          <a:blip r:embed="rId8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실행 단추: 도움말 23">
              <a:hlinkClick r:id="" action="ppaction://noaction" highlightClick="1"/>
              <a:hlinkHover r:id="rId9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그림 25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30" name="그림 29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87167" y="4865960"/>
            <a:ext cx="987638" cy="126807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23113" y="3310245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2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600" cy="2520000"/>
            <a:chOff x="3217026" y="2950245"/>
            <a:chExt cx="61206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348431" y="3723642"/>
              <a:ext cx="3989195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조사 결과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mtClean="0"/>
                <a:t>전선 사진</a:t>
              </a:r>
              <a:endParaRPr lang="en-US" altLang="ko-KR" smtClean="0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림 2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실행 단추: 도움말 26">
              <a:hlinkClick r:id="" action="ppaction://noaction" highlightClick="1"/>
              <a:hlinkHover r:id="rId7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8" name="그림 27">
            <a:hlinkClick r:id="rId8" action="ppaction://hlinksldjump"/>
          </p:cNvPr>
          <p:cNvPicPr>
            <a:picLocks noChangeAspect="1"/>
          </p:cNvPicPr>
          <p:nvPr/>
        </p:nvPicPr>
        <p:blipFill rotWithShape="1">
          <a:blip r:embed="rId9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9" name="그림 28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87167" y="4865960"/>
            <a:ext cx="987638" cy="126807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13"/>
          <a:srcRect t="22057" b="24570"/>
          <a:stretch/>
        </p:blipFill>
        <p:spPr>
          <a:xfrm>
            <a:off x="2765913" y="3859922"/>
            <a:ext cx="1800000" cy="70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3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43310" y="3585142"/>
              <a:ext cx="3989195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조사 결과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mtClean="0"/>
                <a:t>화재용 스프링클러</a:t>
              </a:r>
              <a:endParaRPr lang="en-US" altLang="ko-KR" smtClean="0"/>
            </a:p>
            <a:p>
              <a:pPr algn="ctr"/>
              <a:r>
                <a:rPr lang="ko-KR" altLang="en-US" smtClean="0"/>
                <a:t>고장난 것으로 확인</a:t>
              </a:r>
              <a:endParaRPr lang="en-US" altLang="ko-KR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pic>
        <p:nvPicPr>
          <p:cNvPr id="21" name="그림 20">
            <a:hlinkClick r:id="rId7" action="ppaction://hlinksldjump"/>
          </p:cNvPr>
          <p:cNvPicPr>
            <a:picLocks noChangeAspect="1"/>
          </p:cNvPicPr>
          <p:nvPr/>
        </p:nvPicPr>
        <p:blipFill rotWithShape="1">
          <a:blip r:embed="rId8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실행 단추: 도움말 23">
              <a:hlinkClick r:id="" action="ppaction://noaction" highlightClick="1"/>
              <a:hlinkHover r:id="rId9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그림 25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3" r="31816" b="57416"/>
          <a:stretch/>
        </p:blipFill>
        <p:spPr>
          <a:xfrm>
            <a:off x="2673701" y="3310245"/>
            <a:ext cx="1527643" cy="1800000"/>
          </a:xfrm>
          <a:prstGeom prst="rect">
            <a:avLst/>
          </a:prstGeom>
        </p:spPr>
      </p:pic>
      <p:pic>
        <p:nvPicPr>
          <p:cNvPr id="30" name="그림 29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87167" y="4865960"/>
            <a:ext cx="987638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0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361741" cy="2520000"/>
            <a:chOff x="3217026" y="2950245"/>
            <a:chExt cx="6361741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89572" y="3723642"/>
              <a:ext cx="3989195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조사 결과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mtClean="0"/>
                <a:t>전선 사진</a:t>
              </a:r>
              <a:endParaRPr lang="en-US" altLang="ko-KR" smtClean="0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림 2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실행 단추: 도움말 26">
              <a:hlinkClick r:id="" action="ppaction://noaction" highlightClick="1"/>
              <a:hlinkHover r:id="rId7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8" name="그림 27">
            <a:hlinkClick r:id="rId8" action="ppaction://hlinksldjump"/>
          </p:cNvPr>
          <p:cNvPicPr>
            <a:picLocks noChangeAspect="1"/>
          </p:cNvPicPr>
          <p:nvPr/>
        </p:nvPicPr>
        <p:blipFill rotWithShape="1">
          <a:blip r:embed="rId9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9" name="그림 28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87167" y="4865960"/>
            <a:ext cx="987638" cy="126807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13"/>
          <a:srcRect t="12775" b="15481"/>
          <a:stretch/>
        </p:blipFill>
        <p:spPr>
          <a:xfrm>
            <a:off x="2765913" y="3756013"/>
            <a:ext cx="1800000" cy="9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43310" y="3585142"/>
              <a:ext cx="3989195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조사 결과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mtClean="0"/>
                <a:t>스튜디오 직원들이</a:t>
              </a:r>
              <a:endParaRPr lang="en-US" altLang="ko-KR" smtClean="0"/>
            </a:p>
            <a:p>
              <a:pPr algn="ctr"/>
              <a:r>
                <a:rPr lang="ko-KR" altLang="en-US" smtClean="0"/>
                <a:t>사용하는 컴퓨터 </a:t>
              </a:r>
              <a:r>
                <a:rPr lang="en-US" altLang="ko-KR" smtClean="0"/>
                <a:t>2</a:t>
              </a:r>
              <a:endParaRPr lang="en-US" altLang="ko-KR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17" name="그림 16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pic>
        <p:nvPicPr>
          <p:cNvPr id="21" name="그림 20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실행 단추: 도움말 23">
              <a:hlinkClick r:id="" action="ppaction://noaction" highlightClick="1"/>
              <a:hlinkHover r:id="rId3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그림 25">
            <a:hlinkClick r:id="rId12" action="ppaction://hlinksldjump"/>
          </p:cNvPr>
          <p:cNvPicPr>
            <a:picLocks noChangeAspect="1"/>
          </p:cNvPicPr>
          <p:nvPr/>
        </p:nvPicPr>
        <p:blipFill rotWithShape="1">
          <a:blip r:embed="rId13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29" name="그림 28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40427" y="4870588"/>
            <a:ext cx="896190" cy="147536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1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5" t="5849" r="32073" b="56280"/>
          <a:stretch/>
        </p:blipFill>
        <p:spPr>
          <a:xfrm>
            <a:off x="2458541" y="3447306"/>
            <a:ext cx="1800000" cy="14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3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464336" y="3544152"/>
              <a:ext cx="3989195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조사 결과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mtClean="0"/>
                <a:t>화재로 인한 소실로</a:t>
              </a:r>
              <a:endParaRPr lang="en-US" altLang="ko-KR" smtClean="0"/>
            </a:p>
            <a:p>
              <a:pPr algn="ctr"/>
              <a:r>
                <a:rPr lang="ko-KR" altLang="en-US" smtClean="0"/>
                <a:t>자료 복원 불가</a:t>
              </a:r>
              <a:endParaRPr lang="en-US" altLang="ko-KR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17" name="그림 1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pic>
        <p:nvPicPr>
          <p:cNvPr id="21" name="그림 20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실행 단추: 도움말 23">
              <a:hlinkClick r:id="" action="ppaction://noaction" highlightClick="1"/>
              <a:hlinkHover r:id="rId11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그림 25">
            <a:hlinkClick r:id="rId12" action="ppaction://hlinksldjump"/>
          </p:cNvPr>
          <p:cNvPicPr>
            <a:picLocks noChangeAspect="1"/>
          </p:cNvPicPr>
          <p:nvPr/>
        </p:nvPicPr>
        <p:blipFill rotWithShape="1">
          <a:blip r:embed="rId13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40427" y="4870588"/>
            <a:ext cx="896190" cy="147536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987" y="411044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066077" y="1329764"/>
            <a:ext cx="8061045" cy="3931769"/>
            <a:chOff x="1225910" y="1350951"/>
            <a:chExt cx="8061045" cy="3931769"/>
          </a:xfrm>
        </p:grpSpPr>
        <p:sp>
          <p:nvSpPr>
            <p:cNvPr id="18" name="TextBox 17"/>
            <p:cNvSpPr txBox="1"/>
            <p:nvPr/>
          </p:nvSpPr>
          <p:spPr>
            <a:xfrm>
              <a:off x="1333909" y="2718143"/>
              <a:ext cx="5505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룰 설명 </a:t>
              </a:r>
              <a:r>
                <a:rPr lang="en-US" altLang="ko-KR"/>
                <a:t>: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33908" y="3682247"/>
              <a:ext cx="6086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2. </a:t>
              </a:r>
              <a:r>
                <a:rPr lang="ko-KR" altLang="en-US" smtClean="0"/>
                <a:t>의심가는 물체 누르면 </a:t>
              </a:r>
              <a:r>
                <a:rPr lang="ko-KR" altLang="en-US" b="1" smtClean="0">
                  <a:solidFill>
                    <a:srgbClr val="CA0464"/>
                  </a:solidFill>
                </a:rPr>
                <a:t>수사 방법</a:t>
              </a:r>
              <a:r>
                <a:rPr lang="ko-KR" altLang="en-US" smtClean="0"/>
                <a:t> 나옴 </a:t>
              </a:r>
              <a:r>
                <a:rPr lang="en-US" altLang="ko-KR" smtClean="0"/>
                <a:t>(</a:t>
              </a:r>
              <a:r>
                <a:rPr lang="ko-KR" altLang="en-US" smtClean="0"/>
                <a:t>없는 것도 가능</a:t>
              </a:r>
              <a:r>
                <a:rPr lang="en-US" altLang="ko-KR" smtClean="0"/>
                <a:t>)</a:t>
              </a:r>
              <a:r>
                <a:rPr lang="ko-KR" altLang="en-US" smtClean="0"/>
                <a:t> </a:t>
              </a:r>
              <a:endParaRPr lang="en-US" altLang="ko-K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33908" y="4052275"/>
              <a:ext cx="5733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3. </a:t>
              </a:r>
              <a:r>
                <a:rPr lang="ko-KR" altLang="en-US" smtClean="0"/>
                <a:t>찾은 단서 필기 가능</a:t>
              </a:r>
              <a:endParaRPr lang="en-US" altLang="ko-KR" b="1">
                <a:solidFill>
                  <a:srgbClr val="CA0464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225910" y="1350951"/>
              <a:ext cx="8061045" cy="3931769"/>
              <a:chOff x="1225910" y="1350951"/>
              <a:chExt cx="8061045" cy="3931769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25910" y="1697727"/>
                <a:ext cx="5004262" cy="3098406"/>
                <a:chOff x="1272369" y="1049299"/>
                <a:chExt cx="5004262" cy="3098406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 smtClean="0"/>
                    <a:t>5. </a:t>
                  </a:r>
                  <a:r>
                    <a:rPr lang="ko-KR" altLang="en-US" sz="3000" b="1" smtClean="0"/>
                    <a:t>범인을 찾아라</a:t>
                  </a:r>
                  <a:endParaRPr lang="en-US" altLang="ko-KR" sz="3000" b="1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7998" cy="2081861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1333908" y="3312915"/>
                <a:ext cx="5295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1. </a:t>
                </a:r>
                <a:r>
                  <a:rPr lang="ko-KR" altLang="en-US"/>
                  <a:t>각자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번갈아가면서 </a:t>
                </a:r>
                <a:r>
                  <a:rPr lang="ko-KR" altLang="en-US" smtClean="0"/>
                  <a:t>의심가는 부분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하나씩 수사</a:t>
                </a:r>
                <a:endParaRPr lang="en-US" altLang="ko-KR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333909" y="4421607"/>
                <a:ext cx="6436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4. </a:t>
                </a:r>
                <a:r>
                  <a:rPr lang="ko-KR" altLang="en-US" smtClean="0"/>
                  <a:t>시간이 되면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범인</a:t>
                </a:r>
                <a:r>
                  <a:rPr lang="ko-KR" altLang="en-US" smtClean="0"/>
                  <a:t>과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증거</a:t>
                </a:r>
                <a:r>
                  <a:rPr lang="en-US" altLang="ko-KR" smtClean="0"/>
                  <a:t>,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범행 방법 </a:t>
                </a:r>
                <a:r>
                  <a:rPr lang="ko-KR" altLang="en-US" smtClean="0"/>
                  <a:t>찾아서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링크</a:t>
                </a:r>
                <a:r>
                  <a:rPr lang="ko-KR" altLang="en-US" smtClean="0"/>
                  <a:t>에 적기</a:t>
                </a:r>
                <a:endParaRPr lang="en-US" altLang="ko-KR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33909" y="4913388"/>
                <a:ext cx="4297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hlinkClick r:id="rId2"/>
                  </a:rPr>
                  <a:t>https://</a:t>
                </a:r>
                <a:r>
                  <a:rPr lang="en-US" altLang="ko-KR" smtClean="0">
                    <a:hlinkClick r:id="rId2"/>
                  </a:rPr>
                  <a:t>forms.gle/YiP5p1S1C4iQo9L78</a:t>
                </a:r>
                <a:endParaRPr lang="en-US" altLang="ko-KR"/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955" y="1350951"/>
                <a:ext cx="1800000" cy="180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931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43310" y="3585142"/>
              <a:ext cx="3989195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조사 결과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mtClean="0"/>
                <a:t>스튜디오 직원들이</a:t>
              </a:r>
              <a:endParaRPr lang="en-US" altLang="ko-KR" smtClean="0"/>
            </a:p>
            <a:p>
              <a:pPr algn="ctr"/>
              <a:r>
                <a:rPr lang="ko-KR" altLang="en-US" smtClean="0"/>
                <a:t>사용하는 컴퓨터</a:t>
              </a:r>
              <a:endParaRPr lang="en-US" altLang="ko-KR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17" name="그림 16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pic>
        <p:nvPicPr>
          <p:cNvPr id="21" name="그림 20">
            <a:hlinkClick r:id="rId11" action="ppaction://hlinksldjump"/>
          </p:cNvPr>
          <p:cNvPicPr>
            <a:picLocks noChangeAspect="1"/>
          </p:cNvPicPr>
          <p:nvPr/>
        </p:nvPicPr>
        <p:blipFill rotWithShape="1">
          <a:blip r:embed="rId12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실행 단추: 도움말 23">
              <a:hlinkClick r:id="" action="ppaction://noaction" highlightClick="1"/>
              <a:hlinkHover r:id="rId13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그림 25">
            <a:hlinkClick r:id="rId14" action="ppaction://hlinksldjump"/>
          </p:cNvPr>
          <p:cNvPicPr>
            <a:picLocks noChangeAspect="1"/>
          </p:cNvPicPr>
          <p:nvPr/>
        </p:nvPicPr>
        <p:blipFill rotWithShape="1">
          <a:blip r:embed="rId15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541" y="3310245"/>
            <a:ext cx="1800000" cy="1800000"/>
          </a:xfrm>
          <a:prstGeom prst="rect">
            <a:avLst/>
          </a:prstGeom>
        </p:spPr>
      </p:pic>
      <p:pic>
        <p:nvPicPr>
          <p:cNvPr id="29" name="그림 28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540427" y="4870588"/>
            <a:ext cx="896190" cy="14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310442"/>
            <a:ext cx="6120000" cy="360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17" name="그림 1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pic>
        <p:nvPicPr>
          <p:cNvPr id="21" name="그림 20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실행 단추: 도움말 23">
              <a:hlinkClick r:id="" action="ppaction://noaction" highlightClick="1"/>
              <a:hlinkHover r:id="rId11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그림 25">
            <a:hlinkClick r:id="rId12" action="ppaction://hlinksldjump"/>
          </p:cNvPr>
          <p:cNvPicPr>
            <a:picLocks noChangeAspect="1"/>
          </p:cNvPicPr>
          <p:nvPr/>
        </p:nvPicPr>
        <p:blipFill rotWithShape="1">
          <a:blip r:embed="rId13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40427" y="4870588"/>
            <a:ext cx="896190" cy="147536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202322" y="5085303"/>
            <a:ext cx="4045076" cy="720000"/>
            <a:chOff x="2934492" y="3116402"/>
            <a:chExt cx="4045076" cy="720000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4492" y="3116402"/>
              <a:ext cx="720000" cy="7200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194257" y="3322514"/>
              <a:ext cx="3785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/>
                <a:t>의심되는 자료는 위와 같음</a:t>
              </a:r>
              <a:endParaRPr lang="en-US" altLang="ko-KR" sz="140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95965" y="2490563"/>
            <a:ext cx="2385666" cy="252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7798" y="3045567"/>
            <a:ext cx="108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사직서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4249467" y="3429000"/>
            <a:ext cx="1278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성명</a:t>
            </a:r>
            <a:r>
              <a:rPr lang="en-US" altLang="ko-KR" sz="1200" smtClean="0"/>
              <a:t>: C (</a:t>
            </a:r>
            <a:r>
              <a:rPr lang="ko-KR" altLang="en-US" sz="1200" smtClean="0"/>
              <a:t>직원</a:t>
            </a:r>
            <a:r>
              <a:rPr lang="en-US" altLang="ko-KR" sz="1200" smtClean="0"/>
              <a:t>)</a:t>
            </a:r>
            <a:endParaRPr lang="ko-KR" altLang="en-US" sz="1200"/>
          </a:p>
        </p:txBody>
      </p:sp>
      <p:sp>
        <p:nvSpPr>
          <p:cNvPr id="33" name="TextBox 32"/>
          <p:cNvSpPr txBox="1"/>
          <p:nvPr/>
        </p:nvSpPr>
        <p:spPr>
          <a:xfrm>
            <a:off x="4249466" y="3795141"/>
            <a:ext cx="1278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사유</a:t>
            </a:r>
            <a:r>
              <a:rPr lang="en-US" altLang="ko-KR" sz="1200" smtClean="0"/>
              <a:t>:</a:t>
            </a:r>
          </a:p>
          <a:p>
            <a:r>
              <a:rPr lang="ko-KR" altLang="en-US" sz="1200" smtClean="0"/>
              <a:t>사장님이 너무 일 많이 시켜서 퇴사합니다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0813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43310" y="3723641"/>
              <a:ext cx="3989195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조사 결과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mtClean="0"/>
                <a:t>타서 녹은 플라스틱 통 발견</a:t>
              </a:r>
              <a:endParaRPr lang="en-US" altLang="ko-KR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16" name="그림 1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17" name="그림 16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pic>
        <p:nvPicPr>
          <p:cNvPr id="21" name="그림 20">
            <a:hlinkClick r:id="rId13" action="ppaction://hlinksldjump"/>
          </p:cNvPr>
          <p:cNvPicPr>
            <a:picLocks noChangeAspect="1"/>
          </p:cNvPicPr>
          <p:nvPr/>
        </p:nvPicPr>
        <p:blipFill rotWithShape="1">
          <a:blip r:embed="rId14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실행 단추: 도움말 23">
              <a:hlinkClick r:id="" action="ppaction://noaction" highlightClick="1"/>
              <a:hlinkHover r:id="rId15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그림 25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16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27" name="그림 26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7" cstate="print">
            <a:duotone>
              <a:prstClr val="black"/>
              <a:schemeClr val="tx1">
                <a:lumMod val="85000"/>
                <a:lumOff val="1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29898">
            <a:off x="2308713" y="331024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4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3309830" y="3105307"/>
              <a:ext cx="5922675" cy="2160000"/>
              <a:chOff x="2304290" y="2685012"/>
              <a:chExt cx="5922675" cy="2160000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4237770" y="3164848"/>
                <a:ext cx="3989195" cy="120032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mtClean="0"/>
                  <a:t>[</a:t>
                </a:r>
                <a:r>
                  <a:rPr lang="ko-KR" altLang="en-US" smtClean="0"/>
                  <a:t>성분 감정 결과</a:t>
                </a:r>
                <a:r>
                  <a:rPr lang="en-US" altLang="ko-KR" smtClean="0"/>
                  <a:t>]</a:t>
                </a:r>
              </a:p>
              <a:p>
                <a:pPr algn="ctr"/>
                <a:endParaRPr lang="en-US" altLang="ko-KR"/>
              </a:p>
              <a:p>
                <a:pPr algn="ctr"/>
                <a:r>
                  <a:rPr lang="ko-KR" altLang="en-US" smtClean="0"/>
                  <a:t>플라스틱 통 내부에서</a:t>
                </a:r>
                <a:endParaRPr lang="en-US" altLang="ko-KR" smtClean="0"/>
              </a:p>
              <a:p>
                <a:pPr algn="ctr"/>
                <a:r>
                  <a:rPr lang="ko-KR" altLang="en-US" smtClean="0"/>
                  <a:t>휘발유 성분 검출</a:t>
                </a:r>
                <a:endParaRPr lang="en-US" altLang="ko-KR" smtClean="0"/>
              </a:p>
            </p:txBody>
          </p:sp>
          <p:pic>
            <p:nvPicPr>
              <p:cNvPr id="89" name="그림 8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4290" y="2685012"/>
                <a:ext cx="2160000" cy="2160000"/>
              </a:xfrm>
              <a:prstGeom prst="rect">
                <a:avLst/>
              </a:prstGeom>
            </p:spPr>
          </p:pic>
        </p:grpSp>
        <p:sp>
          <p:nvSpPr>
            <p:cNvPr id="90" name="오른쪽 화살표 89">
              <a:hlinkClick r:id="rId3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15" name="그림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실행 단추: 도움말 20">
              <a:hlinkClick r:id="" action="ppaction://noaction" highlightClick="1"/>
              <a:hlinkHover r:id="rId9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2" name="그림 21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3" name="그림 22">
            <a:hlinkClick r:id="rId12" action="ppaction://hlinksldjump"/>
          </p:cNvPr>
          <p:cNvPicPr>
            <a:picLocks noChangeAspect="1"/>
          </p:cNvPicPr>
          <p:nvPr/>
        </p:nvPicPr>
        <p:blipFill rotWithShape="1">
          <a:blip r:embed="rId13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8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828798" y="2950245"/>
            <a:ext cx="6120000" cy="252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855082" y="3585142"/>
            <a:ext cx="398919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[</a:t>
            </a:r>
            <a:r>
              <a:rPr lang="ko-KR" altLang="en-US" smtClean="0"/>
              <a:t>조사 결과</a:t>
            </a:r>
            <a:r>
              <a:rPr lang="en-US" altLang="ko-KR" smtClean="0"/>
              <a:t>]</a:t>
            </a:r>
          </a:p>
          <a:p>
            <a:pPr algn="ctr"/>
            <a:endParaRPr lang="en-US" altLang="ko-KR" smtClean="0"/>
          </a:p>
          <a:p>
            <a:pPr algn="ctr"/>
            <a:r>
              <a:rPr lang="ko-KR" altLang="en-US" smtClean="0"/>
              <a:t>사망자</a:t>
            </a:r>
            <a:r>
              <a:rPr lang="en-US" altLang="ko-KR"/>
              <a:t> </a:t>
            </a:r>
            <a:r>
              <a:rPr lang="en-US" altLang="ko-KR" smtClean="0"/>
              <a:t>1 </a:t>
            </a:r>
            <a:r>
              <a:rPr lang="en-US" altLang="ko-KR" smtClean="0"/>
              <a:t>(</a:t>
            </a:r>
            <a:r>
              <a:rPr lang="ko-KR" altLang="en-US" smtClean="0"/>
              <a:t>스튜디오 </a:t>
            </a:r>
            <a:r>
              <a:rPr lang="ko-KR" altLang="en-US" smtClean="0"/>
              <a:t>사장</a:t>
            </a:r>
            <a:r>
              <a:rPr lang="en-US" altLang="ko-KR" smtClean="0"/>
              <a:t>)</a:t>
            </a:r>
            <a:endParaRPr lang="en-US" altLang="ko-KR" smtClean="0"/>
          </a:p>
          <a:p>
            <a:pPr algn="ctr"/>
            <a:r>
              <a:rPr lang="ko-KR" altLang="en-US" smtClean="0"/>
              <a:t>질식사</a:t>
            </a:r>
            <a:endParaRPr lang="en-US" altLang="ko-KR"/>
          </a:p>
        </p:txBody>
      </p:sp>
      <p:sp>
        <p:nvSpPr>
          <p:cNvPr id="90" name="오른쪽 화살표 89">
            <a:hlinkClick r:id="rId2" action="ppaction://hlinksldjump"/>
          </p:cNvPr>
          <p:cNvSpPr/>
          <p:nvPr/>
        </p:nvSpPr>
        <p:spPr>
          <a:xfrm>
            <a:off x="7247398" y="3165225"/>
            <a:ext cx="468000" cy="360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16" name="그림 1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17" name="그림 16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실행 단추: 도움말 21">
              <a:hlinkClick r:id="" action="ppaction://noaction" highlightClick="1"/>
              <a:hlinkHover r:id="rId3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3" name="그림 22">
            <a:hlinkClick r:id="rId11" action="ppaction://hlinksldjump"/>
          </p:cNvPr>
          <p:cNvPicPr>
            <a:picLocks noChangeAspect="1"/>
          </p:cNvPicPr>
          <p:nvPr/>
        </p:nvPicPr>
        <p:blipFill rotWithShape="1">
          <a:blip r:embed="rId12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4" name="그림 23">
            <a:hlinkClick r:id="rId13" action="ppaction://hlinksldjump"/>
          </p:cNvPr>
          <p:cNvPicPr>
            <a:picLocks noChangeAspect="1"/>
          </p:cNvPicPr>
          <p:nvPr/>
        </p:nvPicPr>
        <p:blipFill rotWithShape="1">
          <a:blip r:embed="rId14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26" name="그림 25">
            <a:hlinkClick r:id="rId15" action="ppaction://hlinksldjump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100000">
                        <a14:foregroundMark x1="9180" y1="86914" x2="59375" y2="43359"/>
                        <a14:foregroundMark x1="51270" y1="37413" x2="68129" y2="44111"/>
                        <a14:backgroundMark x1="26758" y1="77734" x2="59766" y2="42188"/>
                        <a14:backgroundMark x1="25000" y1="76367" x2="50586" y2="873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827" b="13027"/>
          <a:stretch/>
        </p:blipFill>
        <p:spPr>
          <a:xfrm rot="850256">
            <a:off x="2458533" y="3553883"/>
            <a:ext cx="1832884" cy="156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3031843" y="2925307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43310" y="3446643"/>
              <a:ext cx="3989195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조사 결과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mtClean="0"/>
                <a:t>보안 출입문</a:t>
              </a:r>
              <a:endParaRPr lang="en-US" altLang="ko-KR" smtClean="0"/>
            </a:p>
            <a:p>
              <a:pPr algn="ctr"/>
              <a:r>
                <a:rPr lang="ko-KR" altLang="en-US" smtClean="0"/>
                <a:t>원래는 </a:t>
              </a:r>
              <a:r>
                <a:rPr lang="en-US" altLang="ko-KR" smtClean="0"/>
                <a:t>ID</a:t>
              </a:r>
              <a:r>
                <a:rPr lang="ko-KR" altLang="en-US" smtClean="0"/>
                <a:t>카드로만 출입이 가능하나</a:t>
              </a:r>
              <a:endParaRPr lang="en-US" altLang="ko-KR" smtClean="0"/>
            </a:p>
            <a:p>
              <a:pPr algn="ctr"/>
              <a:r>
                <a:rPr lang="ko-KR" altLang="en-US" smtClean="0"/>
                <a:t>사건 당일은 개방되어 있었음</a:t>
              </a:r>
              <a:endParaRPr lang="en-US" altLang="ko-KR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실행 단추: 도움말 22">
              <a:hlinkClick r:id="" action="ppaction://noaction" highlightClick="1"/>
              <a:hlinkHover r:id="rId7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그림 25">
            <a:hlinkClick r:id="rId8" action="ppaction://hlinksldjump"/>
          </p:cNvPr>
          <p:cNvPicPr>
            <a:picLocks noChangeAspect="1"/>
          </p:cNvPicPr>
          <p:nvPr/>
        </p:nvPicPr>
        <p:blipFill rotWithShape="1">
          <a:blip r:embed="rId9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7" name="그림 26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57" y="3285307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3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361741" cy="2520000"/>
            <a:chOff x="3217026" y="2950245"/>
            <a:chExt cx="6361741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89572" y="3723642"/>
              <a:ext cx="3989195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조사 결과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mtClean="0"/>
                <a:t>창문 유리 사진</a:t>
              </a:r>
              <a:endParaRPr lang="en-US" altLang="ko-KR" smtClean="0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21" name="그림 2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실행 단추: 도움말 26">
              <a:hlinkClick r:id="" action="ppaction://noaction" highlightClick="1"/>
              <a:hlinkHover r:id="rId9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8" name="그림 27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9" name="그림 28">
            <a:hlinkClick r:id="rId12" action="ppaction://hlinksldjump"/>
          </p:cNvPr>
          <p:cNvPicPr>
            <a:picLocks noChangeAspect="1"/>
          </p:cNvPicPr>
          <p:nvPr/>
        </p:nvPicPr>
        <p:blipFill rotWithShape="1">
          <a:blip r:embed="rId13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18" name="그림 17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19" name="그림 18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50584" y="3285307"/>
            <a:ext cx="250388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3309830" y="3105307"/>
              <a:ext cx="5922675" cy="2160000"/>
              <a:chOff x="2304290" y="2685012"/>
              <a:chExt cx="5922675" cy="2160000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4237770" y="3303347"/>
                <a:ext cx="3989195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mtClean="0"/>
                  <a:t>[</a:t>
                </a:r>
                <a:r>
                  <a:rPr lang="ko-KR" altLang="en-US" smtClean="0"/>
                  <a:t>성분 감정 결과</a:t>
                </a:r>
                <a:r>
                  <a:rPr lang="en-US" altLang="ko-KR" smtClean="0"/>
                  <a:t>]</a:t>
                </a:r>
              </a:p>
              <a:p>
                <a:pPr algn="ctr"/>
                <a:endParaRPr lang="en-US" altLang="ko-KR"/>
              </a:p>
              <a:p>
                <a:pPr algn="ctr"/>
                <a:r>
                  <a:rPr lang="ko-KR" altLang="en-US" smtClean="0"/>
                  <a:t>유리</a:t>
                </a:r>
                <a:r>
                  <a:rPr lang="en-US" altLang="ko-KR"/>
                  <a:t> </a:t>
                </a:r>
                <a:r>
                  <a:rPr lang="ko-KR" altLang="en-US" smtClean="0"/>
                  <a:t>안쪽에 그을음만 발견</a:t>
                </a:r>
                <a:endParaRPr lang="en-US" altLang="ko-KR" smtClean="0"/>
              </a:p>
            </p:txBody>
          </p:sp>
          <p:pic>
            <p:nvPicPr>
              <p:cNvPr id="89" name="그림 8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4290" y="2685012"/>
                <a:ext cx="2160000" cy="2160000"/>
              </a:xfrm>
              <a:prstGeom prst="rect">
                <a:avLst/>
              </a:prstGeom>
            </p:spPr>
          </p:pic>
        </p:grpSp>
        <p:sp>
          <p:nvSpPr>
            <p:cNvPr id="90" name="오른쪽 화살표 89">
              <a:hlinkClick r:id="rId3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15" name="그림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실행 단추: 도움말 20">
              <a:hlinkClick r:id="" action="ppaction://noaction" highlightClick="1"/>
              <a:hlinkHover r:id="rId9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2" name="그림 21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3" name="그림 22">
            <a:hlinkClick r:id="rId12" action="ppaction://hlinksldjump"/>
          </p:cNvPr>
          <p:cNvPicPr>
            <a:picLocks noChangeAspect="1"/>
          </p:cNvPicPr>
          <p:nvPr/>
        </p:nvPicPr>
        <p:blipFill rotWithShape="1">
          <a:blip r:embed="rId13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4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2" y="0"/>
            <a:ext cx="12192002" cy="591866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4" name="그림 2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5800" y="224298"/>
            <a:ext cx="987638" cy="1286367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실행 단추: 도움말 27">
              <a:hlinkClick r:id="" action="ppaction://noaction" highlightClick="1"/>
              <a:hlinkHover r:id="rId7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0" name="그림 29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9042" y="233442"/>
            <a:ext cx="987638" cy="126807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-2" y="3408218"/>
            <a:ext cx="12192002" cy="3449782"/>
          </a:xfrm>
          <a:prstGeom prst="rect">
            <a:avLst/>
          </a:prstGeom>
          <a:gradFill>
            <a:gsLst>
              <a:gs pos="44000">
                <a:srgbClr val="54A4A9">
                  <a:alpha val="75000"/>
                </a:srgbClr>
              </a:gs>
              <a:gs pos="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87"/>
          <a:stretch/>
        </p:blipFill>
        <p:spPr>
          <a:xfrm>
            <a:off x="-417682" y="2359970"/>
            <a:ext cx="2520000" cy="10663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774382"/>
            <a:ext cx="1080000" cy="1080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2" y="2774382"/>
            <a:ext cx="1080000" cy="1080000"/>
          </a:xfrm>
          <a:prstGeom prst="rect">
            <a:avLst/>
          </a:prstGeom>
        </p:spPr>
      </p:pic>
      <p:pic>
        <p:nvPicPr>
          <p:cNvPr id="48" name="그림 4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68" y="3777363"/>
            <a:ext cx="720000" cy="72000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87"/>
          <a:stretch/>
        </p:blipFill>
        <p:spPr>
          <a:xfrm>
            <a:off x="9522086" y="2359970"/>
            <a:ext cx="2520000" cy="1066300"/>
          </a:xfrm>
          <a:prstGeom prst="rect">
            <a:avLst/>
          </a:prstGeom>
        </p:spPr>
      </p:pic>
      <p:pic>
        <p:nvPicPr>
          <p:cNvPr id="46" name="그림 45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540" y="3145921"/>
            <a:ext cx="1351442" cy="135144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66" y="2756092"/>
            <a:ext cx="1080000" cy="10800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590" y="2756092"/>
            <a:ext cx="1080000" cy="1080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062" y="2746947"/>
            <a:ext cx="1080000" cy="1080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87"/>
          <a:stretch/>
        </p:blipFill>
        <p:spPr>
          <a:xfrm>
            <a:off x="9040038" y="2659175"/>
            <a:ext cx="1800000" cy="761643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13"/>
          <a:stretch/>
        </p:blipFill>
        <p:spPr>
          <a:xfrm>
            <a:off x="11793886" y="2737802"/>
            <a:ext cx="391894" cy="1080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414" y="2756092"/>
            <a:ext cx="1080000" cy="108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38" y="2756092"/>
            <a:ext cx="1080000" cy="1080000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87"/>
          <a:stretch/>
        </p:blipFill>
        <p:spPr>
          <a:xfrm>
            <a:off x="5634390" y="2811504"/>
            <a:ext cx="1440000" cy="609314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87"/>
          <a:stretch/>
        </p:blipFill>
        <p:spPr>
          <a:xfrm>
            <a:off x="4407836" y="2506847"/>
            <a:ext cx="2160000" cy="91397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87"/>
          <a:stretch/>
        </p:blipFill>
        <p:spPr>
          <a:xfrm flipH="1">
            <a:off x="4136166" y="2798641"/>
            <a:ext cx="1440000" cy="60931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294" y="2765237"/>
            <a:ext cx="1080000" cy="1080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118" y="2765237"/>
            <a:ext cx="1080000" cy="1080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42" y="2765237"/>
            <a:ext cx="1080000" cy="1080000"/>
          </a:xfrm>
          <a:prstGeom prst="rect">
            <a:avLst/>
          </a:prstGeom>
        </p:spPr>
      </p:pic>
      <p:pic>
        <p:nvPicPr>
          <p:cNvPr id="2" name="그림 1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9208">
            <a:off x="9064977" y="5660018"/>
            <a:ext cx="720000" cy="720000"/>
          </a:xfrm>
          <a:prstGeom prst="rect">
            <a:avLst/>
          </a:prstGeom>
        </p:spPr>
      </p:pic>
      <p:pic>
        <p:nvPicPr>
          <p:cNvPr id="64" name="그림 63">
            <a:hlinkClick r:id="rId17" action="ppaction://hlinksldjump"/>
          </p:cNvPr>
          <p:cNvPicPr>
            <a:picLocks noChangeAspect="1"/>
          </p:cNvPicPr>
          <p:nvPr/>
        </p:nvPicPr>
        <p:blipFill rotWithShape="1">
          <a:blip r:embed="rId18"/>
          <a:srcRect l="8538" r="4554" b="3238"/>
          <a:stretch/>
        </p:blipFill>
        <p:spPr>
          <a:xfrm>
            <a:off x="9277004" y="3537362"/>
            <a:ext cx="2908776" cy="3320638"/>
          </a:xfrm>
          <a:prstGeom prst="rect">
            <a:avLst/>
          </a:prstGeom>
        </p:spPr>
      </p:pic>
      <p:pic>
        <p:nvPicPr>
          <p:cNvPr id="3" name="그림 2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0" b="100000" l="0" r="100000">
                        <a14:foregroundMark x1="9180" y1="86914" x2="59375" y2="43359"/>
                        <a14:backgroundMark x1="26758" y1="77734" x2="59766" y2="42188"/>
                        <a14:backgroundMark x1="25000" y1="76367" x2="50586" y2="873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87290">
            <a:off x="2400950" y="4253793"/>
            <a:ext cx="2160000" cy="216000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2277">
            <a:off x="3263616" y="4559808"/>
            <a:ext cx="1080000" cy="108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92839">
            <a:off x="651797" y="2954382"/>
            <a:ext cx="360000" cy="3600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92839">
            <a:off x="1284465" y="5773715"/>
            <a:ext cx="360000" cy="3600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98687">
            <a:off x="2002356" y="6085816"/>
            <a:ext cx="360000" cy="3600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5998" y="3906642"/>
            <a:ext cx="360000" cy="36000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92839">
            <a:off x="7228318" y="5998562"/>
            <a:ext cx="360000" cy="36000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76701">
            <a:off x="8123610" y="5415323"/>
            <a:ext cx="360000" cy="36000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92839">
            <a:off x="9472219" y="3710487"/>
            <a:ext cx="360000" cy="3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92148">
            <a:off x="270970" y="5019886"/>
            <a:ext cx="360000" cy="36000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48187">
            <a:off x="4179159" y="5370844"/>
            <a:ext cx="360000" cy="36000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54548">
            <a:off x="8796789" y="6423640"/>
            <a:ext cx="360000" cy="3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4291">
            <a:off x="1133320" y="4288935"/>
            <a:ext cx="360000" cy="36000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4291">
            <a:off x="11765853" y="6501034"/>
            <a:ext cx="360000" cy="360000"/>
          </a:xfrm>
          <a:prstGeom prst="rect">
            <a:avLst/>
          </a:prstGeom>
        </p:spPr>
      </p:pic>
      <p:pic>
        <p:nvPicPr>
          <p:cNvPr id="7" name="그림 6">
            <a:hlinkClick r:id="rId25" action="ppaction://hlinksldjump"/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35111">
            <a:off x="8677563" y="3970028"/>
            <a:ext cx="360000" cy="360000"/>
          </a:xfrm>
          <a:prstGeom prst="rect">
            <a:avLst/>
          </a:prstGeom>
        </p:spPr>
      </p:pic>
      <p:pic>
        <p:nvPicPr>
          <p:cNvPr id="57" name="그림 56">
            <a:hlinkClick r:id="rId25" action="ppaction://hlinksldjump"/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9571">
            <a:off x="7991685" y="4116957"/>
            <a:ext cx="360000" cy="360000"/>
          </a:xfrm>
          <a:prstGeom prst="rect">
            <a:avLst/>
          </a:prstGeom>
        </p:spPr>
      </p:pic>
      <p:pic>
        <p:nvPicPr>
          <p:cNvPr id="58" name="그림 57">
            <a:hlinkClick r:id="rId25" action="ppaction://hlinksldjump"/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8667">
            <a:off x="6918072" y="3823546"/>
            <a:ext cx="360000" cy="360000"/>
          </a:xfrm>
          <a:prstGeom prst="rect">
            <a:avLst/>
          </a:prstGeom>
        </p:spPr>
      </p:pic>
      <p:pic>
        <p:nvPicPr>
          <p:cNvPr id="8" name="그림 7">
            <a:hlinkClick r:id="rId25" action="ppaction://hlinksldjump"/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3310">
            <a:off x="8373294" y="3906641"/>
            <a:ext cx="360000" cy="360000"/>
          </a:xfrm>
          <a:prstGeom prst="rect">
            <a:avLst/>
          </a:prstGeom>
        </p:spPr>
      </p:pic>
      <p:pic>
        <p:nvPicPr>
          <p:cNvPr id="9" name="그림 8">
            <a:hlinkClick r:id="rId25" action="ppaction://hlinksldjump"/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631" y="4029157"/>
            <a:ext cx="360000" cy="36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1" r="4646"/>
          <a:stretch/>
        </p:blipFill>
        <p:spPr>
          <a:xfrm>
            <a:off x="2782308" y="4006735"/>
            <a:ext cx="343277" cy="243752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19937">
            <a:off x="3052308" y="4319482"/>
            <a:ext cx="180000" cy="1800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19937">
            <a:off x="4479187" y="4557007"/>
            <a:ext cx="180000" cy="1800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19937">
            <a:off x="4767751" y="4696709"/>
            <a:ext cx="108000" cy="108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19937">
            <a:off x="4803648" y="4899291"/>
            <a:ext cx="108000" cy="10800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19937">
            <a:off x="6742948" y="6433184"/>
            <a:ext cx="108000" cy="10800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19937">
            <a:off x="8407589" y="6276116"/>
            <a:ext cx="108000" cy="108000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19937">
            <a:off x="4911443" y="6047780"/>
            <a:ext cx="108000" cy="108000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19937">
            <a:off x="5183578" y="6270032"/>
            <a:ext cx="108000" cy="108000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19937">
            <a:off x="5321206" y="6027043"/>
            <a:ext cx="180000" cy="18000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1" r="4646"/>
          <a:stretch/>
        </p:blipFill>
        <p:spPr>
          <a:xfrm rot="4687883">
            <a:off x="8069325" y="6452354"/>
            <a:ext cx="343277" cy="243752"/>
          </a:xfrm>
          <a:prstGeom prst="rect">
            <a:avLst/>
          </a:prstGeom>
        </p:spPr>
      </p:pic>
      <p:pic>
        <p:nvPicPr>
          <p:cNvPr id="13" name="그림 12">
            <a:hlinkClick r:id="rId32" action="ppaction://hlinksldjump"/>
          </p:cNvPr>
          <p:cNvPicPr>
            <a:picLocks noChangeAspect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99" r="-1" b="37129"/>
          <a:stretch/>
        </p:blipFill>
        <p:spPr>
          <a:xfrm rot="1008963">
            <a:off x="2804681" y="3330687"/>
            <a:ext cx="360000" cy="42879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46" y="277438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8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828798" y="2950245"/>
            <a:ext cx="6120000" cy="252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855082" y="3723641"/>
            <a:ext cx="398919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[</a:t>
            </a:r>
            <a:r>
              <a:rPr lang="ko-KR" altLang="en-US" smtClean="0"/>
              <a:t>조사 결과</a:t>
            </a:r>
            <a:r>
              <a:rPr lang="en-US" altLang="ko-KR" smtClean="0"/>
              <a:t>]</a:t>
            </a:r>
          </a:p>
          <a:p>
            <a:pPr algn="ctr"/>
            <a:endParaRPr lang="en-US" altLang="ko-KR" smtClean="0"/>
          </a:p>
          <a:p>
            <a:pPr algn="ctr"/>
            <a:r>
              <a:rPr lang="ko-KR" altLang="en-US" smtClean="0"/>
              <a:t>찢어진 옷의 일부</a:t>
            </a:r>
            <a:endParaRPr lang="en-US" altLang="ko-KR"/>
          </a:p>
        </p:txBody>
      </p:sp>
      <p:sp>
        <p:nvSpPr>
          <p:cNvPr id="90" name="오른쪽 화살표 89">
            <a:hlinkClick r:id="rId2" action="ppaction://hlinksldjump"/>
          </p:cNvPr>
          <p:cNvSpPr/>
          <p:nvPr/>
        </p:nvSpPr>
        <p:spPr>
          <a:xfrm>
            <a:off x="7247398" y="3165225"/>
            <a:ext cx="468000" cy="360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25" name="그림 2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99" r="-1" b="37129"/>
          <a:stretch/>
        </p:blipFill>
        <p:spPr>
          <a:xfrm rot="1008963">
            <a:off x="2776832" y="2804041"/>
            <a:ext cx="1800000" cy="2143960"/>
          </a:xfrm>
          <a:prstGeom prst="rect">
            <a:avLst/>
          </a:prstGeom>
        </p:spPr>
      </p:pic>
      <p:pic>
        <p:nvPicPr>
          <p:cNvPr id="12" name="그림 11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실행 단추: 도움말 17">
              <a:hlinkClick r:id="" action="ppaction://noaction" highlightClick="1"/>
              <a:hlinkHover r:id="rId3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9" name="그림 18">
            <a:hlinkClick r:id="rId12" action="ppaction://hlinksldjump"/>
          </p:cNvPr>
          <p:cNvPicPr>
            <a:picLocks noChangeAspect="1"/>
          </p:cNvPicPr>
          <p:nvPr/>
        </p:nvPicPr>
        <p:blipFill rotWithShape="1">
          <a:blip r:embed="rId13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0" name="그림 19">
            <a:hlinkClick r:id="rId14" action="ppaction://hlinksldjump"/>
          </p:cNvPr>
          <p:cNvPicPr>
            <a:picLocks noChangeAspect="1"/>
          </p:cNvPicPr>
          <p:nvPr/>
        </p:nvPicPr>
        <p:blipFill rotWithShape="1">
          <a:blip r:embed="rId15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990976" y="791409"/>
            <a:ext cx="10211248" cy="5275179"/>
            <a:chOff x="844107" y="762626"/>
            <a:chExt cx="10211248" cy="5275179"/>
          </a:xfrm>
        </p:grpSpPr>
        <p:grpSp>
          <p:nvGrpSpPr>
            <p:cNvPr id="6" name="그룹 5"/>
            <p:cNvGrpSpPr/>
            <p:nvPr/>
          </p:nvGrpSpPr>
          <p:grpSpPr>
            <a:xfrm>
              <a:off x="844107" y="762626"/>
              <a:ext cx="6194065" cy="5063790"/>
              <a:chOff x="1225910" y="1697727"/>
              <a:chExt cx="6194065" cy="506379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333909" y="2718143"/>
                <a:ext cx="5505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 </a:t>
                </a:r>
                <a:r>
                  <a:rPr lang="ko-KR" altLang="en-US" smtClean="0"/>
                  <a:t>상황 설명 </a:t>
                </a:r>
                <a:r>
                  <a:rPr lang="en-US" altLang="ko-KR" smtClean="0"/>
                  <a:t>:</a:t>
                </a:r>
                <a:endParaRPr lang="en-US" altLang="ko-KR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333908" y="3682247"/>
                <a:ext cx="6086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</a:t>
                </a:r>
                <a:r>
                  <a:rPr lang="en-US" altLang="ko-KR" smtClean="0"/>
                  <a:t>- 2</a:t>
                </a:r>
                <a:r>
                  <a:rPr lang="ko-KR" altLang="en-US" smtClean="0"/>
                  <a:t>명의 사망자 </a:t>
                </a:r>
                <a:r>
                  <a:rPr lang="en-US" altLang="ko-KR" smtClean="0"/>
                  <a:t>(</a:t>
                </a:r>
                <a:r>
                  <a:rPr lang="ko-KR" altLang="en-US" smtClean="0"/>
                  <a:t>스튜디오 사장과 직원</a:t>
                </a:r>
                <a:r>
                  <a:rPr lang="en-US" altLang="ko-KR"/>
                  <a:t>)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333908" y="4052275"/>
                <a:ext cx="5733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</a:t>
                </a:r>
                <a:r>
                  <a:rPr lang="en-US" altLang="ko-KR" smtClean="0"/>
                  <a:t>- 4</a:t>
                </a:r>
                <a:r>
                  <a:rPr lang="ko-KR" altLang="en-US" smtClean="0"/>
                  <a:t>명의 용의자</a:t>
                </a:r>
                <a:endParaRPr lang="en-US" altLang="ko-KR" b="1">
                  <a:solidFill>
                    <a:srgbClr val="CA0464"/>
                  </a:solidFill>
                </a:endParaRPr>
              </a:p>
            </p:txBody>
          </p:sp>
          <p:grpSp>
            <p:nvGrpSpPr>
              <p:cNvPr id="4" name="그룹 3"/>
              <p:cNvGrpSpPr/>
              <p:nvPr/>
            </p:nvGrpSpPr>
            <p:grpSpPr>
              <a:xfrm>
                <a:off x="1225910" y="1697727"/>
                <a:ext cx="5403490" cy="5063790"/>
                <a:chOff x="1225910" y="1697727"/>
                <a:chExt cx="5403490" cy="5063790"/>
              </a:xfrm>
            </p:grpSpPr>
            <p:grpSp>
              <p:nvGrpSpPr>
                <p:cNvPr id="30" name="그룹 29"/>
                <p:cNvGrpSpPr/>
                <p:nvPr/>
              </p:nvGrpSpPr>
              <p:grpSpPr>
                <a:xfrm>
                  <a:off x="1225910" y="1697727"/>
                  <a:ext cx="5004262" cy="5063790"/>
                  <a:chOff x="1272369" y="1049299"/>
                  <a:chExt cx="5004262" cy="5063790"/>
                </a:xfrm>
              </p:grpSpPr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1272369" y="1049299"/>
                    <a:ext cx="5004262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3000" b="1" smtClean="0"/>
                      <a:t>5. </a:t>
                    </a:r>
                    <a:r>
                      <a:rPr lang="ko-KR" altLang="en-US" sz="3000" b="1" smtClean="0"/>
                      <a:t>범인을 찾아라</a:t>
                    </a:r>
                    <a:endParaRPr lang="en-US" altLang="ko-KR" sz="3000" b="1"/>
                  </a:p>
                </p:txBody>
              </p: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7998" cy="4047245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TextBox 19"/>
                <p:cNvSpPr txBox="1"/>
                <p:nvPr/>
              </p:nvSpPr>
              <p:spPr>
                <a:xfrm>
                  <a:off x="1333908" y="3312915"/>
                  <a:ext cx="52954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</a:t>
                  </a:r>
                  <a:r>
                    <a:rPr lang="en-US" altLang="ko-KR" smtClean="0"/>
                    <a:t>- </a:t>
                  </a:r>
                  <a:r>
                    <a:rPr lang="ko-KR" altLang="en-US" smtClean="0"/>
                    <a:t>웹툰 제작 스튜디오에서 화재 사고 발생 </a:t>
                  </a:r>
                  <a:endParaRPr lang="en-US" altLang="ko-KR"/>
                </a:p>
              </p:txBody>
            </p:sp>
          </p:grpSp>
        </p:grpSp>
        <p:grpSp>
          <p:nvGrpSpPr>
            <p:cNvPr id="11" name="그룹 10"/>
            <p:cNvGrpSpPr/>
            <p:nvPr/>
          </p:nvGrpSpPr>
          <p:grpSpPr>
            <a:xfrm>
              <a:off x="1201487" y="3711250"/>
              <a:ext cx="9853868" cy="2326555"/>
              <a:chOff x="991236" y="4025740"/>
              <a:chExt cx="9853868" cy="2326555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7236" y="4025740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1503" y="4025740"/>
                <a:ext cx="1080000" cy="1080000"/>
              </a:xfrm>
              <a:prstGeom prst="rect">
                <a:avLst/>
              </a:prstGeom>
            </p:spPr>
          </p:pic>
          <p:grpSp>
            <p:nvGrpSpPr>
              <p:cNvPr id="10" name="그룹 9"/>
              <p:cNvGrpSpPr/>
              <p:nvPr/>
            </p:nvGrpSpPr>
            <p:grpSpPr>
              <a:xfrm>
                <a:off x="991236" y="5182743"/>
                <a:ext cx="9853868" cy="1169552"/>
                <a:chOff x="389718" y="5760750"/>
                <a:chExt cx="9853868" cy="1169552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389718" y="5764806"/>
                  <a:ext cx="2572491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smtClean="0"/>
                    <a:t>A (</a:t>
                  </a:r>
                  <a:r>
                    <a:rPr lang="ko-KR" altLang="en-US" sz="1400" smtClean="0"/>
                    <a:t>경비원</a:t>
                  </a:r>
                  <a:r>
                    <a:rPr lang="en-US" altLang="ko-KR" sz="1400" smtClean="0"/>
                    <a:t>)</a:t>
                  </a:r>
                </a:p>
                <a:p>
                  <a:pPr algn="ctr"/>
                  <a:r>
                    <a:rPr lang="ko-KR" altLang="en-US" sz="1400" smtClean="0"/>
                    <a:t>매일 스튜디오에서 경비 근무</a:t>
                  </a:r>
                  <a:r>
                    <a:rPr lang="en-US" altLang="ko-KR" sz="1400" smtClean="0"/>
                    <a:t>.</a:t>
                  </a:r>
                  <a:endParaRPr lang="en-US" altLang="ko-KR" sz="1400"/>
                </a:p>
                <a:p>
                  <a:pPr algn="ctr"/>
                  <a:r>
                    <a:rPr lang="ko-KR" altLang="en-US" sz="1400" smtClean="0"/>
                    <a:t>사고 당시 화장실에 오래 있어</a:t>
                  </a:r>
                  <a:endParaRPr lang="en-US" altLang="ko-KR" sz="1400" smtClean="0"/>
                </a:p>
                <a:p>
                  <a:pPr algn="ctr"/>
                  <a:r>
                    <a:rPr lang="ko-KR" altLang="en-US" sz="1400" smtClean="0"/>
                    <a:t>상황 파악 늦었다고 진술</a:t>
                  </a:r>
                  <a:endParaRPr lang="en-US" altLang="ko-KR" sz="140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200612" y="5760752"/>
                  <a:ext cx="2455746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smtClean="0"/>
                    <a:t>B (</a:t>
                  </a:r>
                  <a:r>
                    <a:rPr lang="ko-KR" altLang="en-US" sz="1400" smtClean="0"/>
                    <a:t>작가</a:t>
                  </a:r>
                  <a:r>
                    <a:rPr lang="en-US" altLang="ko-KR" sz="1400" smtClean="0"/>
                    <a:t>)</a:t>
                  </a:r>
                </a:p>
                <a:p>
                  <a:pPr algn="ctr"/>
                  <a:r>
                    <a:rPr lang="ko-KR" altLang="en-US" sz="1400" smtClean="0"/>
                    <a:t>스토리를 쓰는 외주 작가</a:t>
                  </a:r>
                  <a:r>
                    <a:rPr lang="en-US" altLang="ko-KR" sz="1400" smtClean="0"/>
                    <a:t>.</a:t>
                  </a:r>
                </a:p>
                <a:p>
                  <a:pPr algn="ctr"/>
                  <a:r>
                    <a:rPr lang="ko-KR" altLang="en-US" sz="1400" smtClean="0"/>
                    <a:t>옷에 불이 붙은 채 현장에서 발견되었으며</a:t>
                  </a:r>
                  <a:r>
                    <a:rPr lang="en-US" altLang="ko-KR" sz="1400" smtClean="0"/>
                    <a:t> </a:t>
                  </a:r>
                  <a:r>
                    <a:rPr lang="ko-KR" altLang="en-US" sz="1400" smtClean="0"/>
                    <a:t>현재 수술 중</a:t>
                  </a:r>
                  <a:endParaRPr lang="en-US" altLang="ko-KR" sz="140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894761" y="5760751"/>
                  <a:ext cx="2010449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smtClean="0"/>
                    <a:t>C (</a:t>
                  </a:r>
                  <a:r>
                    <a:rPr lang="ko-KR" altLang="en-US" sz="1400" smtClean="0"/>
                    <a:t>직원</a:t>
                  </a:r>
                  <a:r>
                    <a:rPr lang="en-US" altLang="ko-KR" sz="1400" smtClean="0"/>
                    <a:t>)</a:t>
                  </a:r>
                </a:p>
                <a:p>
                  <a:pPr algn="ctr"/>
                  <a:r>
                    <a:rPr lang="ko-KR" altLang="en-US" sz="1400" smtClean="0"/>
                    <a:t>스튜디오 직원</a:t>
                  </a:r>
                  <a:r>
                    <a:rPr lang="en-US" altLang="ko-KR" sz="1400" smtClean="0"/>
                    <a:t>.</a:t>
                  </a:r>
                </a:p>
                <a:p>
                  <a:pPr algn="ctr"/>
                  <a:r>
                    <a:rPr lang="ko-KR" altLang="en-US" sz="1400" smtClean="0"/>
                    <a:t>사고 당시 탈출을 위해 </a:t>
                  </a:r>
                  <a:endParaRPr lang="en-US" altLang="ko-KR" sz="1400" smtClean="0"/>
                </a:p>
                <a:p>
                  <a:pPr algn="ctr"/>
                  <a:r>
                    <a:rPr lang="en-US" altLang="ko-KR" sz="1400" smtClean="0"/>
                    <a:t>2</a:t>
                  </a:r>
                  <a:r>
                    <a:rPr lang="ko-KR" altLang="en-US" sz="1400" smtClean="0"/>
                    <a:t>층에서 뛰어내렸으나 </a:t>
                  </a:r>
                  <a:endParaRPr lang="en-US" altLang="ko-KR" sz="1400" smtClean="0"/>
                </a:p>
                <a:p>
                  <a:pPr algn="ctr"/>
                  <a:r>
                    <a:rPr lang="ko-KR" altLang="en-US" sz="1400" smtClean="0"/>
                    <a:t>현재 의식 불명</a:t>
                  </a:r>
                  <a:endParaRPr lang="en-US" altLang="ko-KR" sz="140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8143613" y="5760750"/>
                  <a:ext cx="2099973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smtClean="0"/>
                    <a:t>D (</a:t>
                  </a:r>
                  <a:r>
                    <a:rPr lang="ko-KR" altLang="en-US" sz="1400" smtClean="0"/>
                    <a:t>방송국 피디</a:t>
                  </a:r>
                  <a:r>
                    <a:rPr lang="en-US" altLang="ko-KR" sz="1400" smtClean="0"/>
                    <a:t>)</a:t>
                  </a:r>
                </a:p>
                <a:p>
                  <a:pPr algn="ctr"/>
                  <a:r>
                    <a:rPr lang="ko-KR" altLang="en-US" sz="1400" smtClean="0"/>
                    <a:t>사고 당일 취재를 위해 </a:t>
                  </a:r>
                  <a:endParaRPr lang="en-US" altLang="ko-KR" sz="1400" smtClean="0"/>
                </a:p>
                <a:p>
                  <a:pPr algn="ctr"/>
                  <a:r>
                    <a:rPr lang="ko-KR" altLang="en-US" sz="1400" smtClean="0"/>
                    <a:t>스튜디오 방문</a:t>
                  </a:r>
                  <a:r>
                    <a:rPr lang="en-US" altLang="ko-KR" sz="1400" smtClean="0"/>
                    <a:t>.</a:t>
                  </a:r>
                </a:p>
                <a:p>
                  <a:pPr algn="ctr"/>
                  <a:r>
                    <a:rPr lang="ko-KR" altLang="en-US" sz="1400" smtClean="0"/>
                    <a:t>사고 당시에는 다른 </a:t>
                  </a:r>
                  <a:endParaRPr lang="en-US" altLang="ko-KR" sz="1400" smtClean="0"/>
                </a:p>
                <a:p>
                  <a:pPr algn="ctr"/>
                  <a:r>
                    <a:rPr lang="ko-KR" altLang="en-US" sz="1400" smtClean="0"/>
                    <a:t>외근으로 현장에 없었음</a:t>
                  </a:r>
                  <a:endParaRPr lang="en-US" altLang="ko-KR" sz="1400"/>
                </a:p>
              </p:txBody>
            </p:sp>
          </p:grpSp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0003" y="4025740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5117" y="4025740"/>
                <a:ext cx="1080000" cy="108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623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828798" y="2950245"/>
            <a:ext cx="6120000" cy="252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855082" y="3723641"/>
            <a:ext cx="398919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[</a:t>
            </a:r>
            <a:r>
              <a:rPr lang="ko-KR" altLang="en-US" smtClean="0"/>
              <a:t>조사 결과</a:t>
            </a:r>
            <a:r>
              <a:rPr lang="en-US" altLang="ko-KR" smtClean="0"/>
              <a:t>]</a:t>
            </a:r>
          </a:p>
          <a:p>
            <a:pPr algn="ctr"/>
            <a:endParaRPr lang="en-US" altLang="ko-KR" smtClean="0"/>
          </a:p>
          <a:p>
            <a:pPr algn="ctr"/>
            <a:r>
              <a:rPr lang="ko-KR" altLang="en-US" smtClean="0"/>
              <a:t>원형에 가까운 혈흔</a:t>
            </a:r>
            <a:endParaRPr lang="en-US" altLang="ko-KR"/>
          </a:p>
        </p:txBody>
      </p:sp>
      <p:sp>
        <p:nvSpPr>
          <p:cNvPr id="90" name="오른쪽 화살표 89">
            <a:hlinkClick r:id="rId2" action="ppaction://hlinksldjump"/>
          </p:cNvPr>
          <p:cNvSpPr/>
          <p:nvPr/>
        </p:nvSpPr>
        <p:spPr>
          <a:xfrm>
            <a:off x="7247398" y="3165225"/>
            <a:ext cx="468000" cy="360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25" name="그림 2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8541" y="3476403"/>
            <a:ext cx="1859441" cy="1639966"/>
          </a:xfrm>
          <a:prstGeom prst="rect">
            <a:avLst/>
          </a:prstGeom>
        </p:spPr>
      </p:pic>
      <p:pic>
        <p:nvPicPr>
          <p:cNvPr id="20" name="그림 19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실행 단추: 도움말 25">
              <a:hlinkClick r:id="" action="ppaction://noaction" highlightClick="1"/>
              <a:hlinkHover r:id="rId3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7" name="그림 26">
            <a:hlinkClick r:id="rId12" action="ppaction://hlinksldjump"/>
          </p:cNvPr>
          <p:cNvPicPr>
            <a:picLocks noChangeAspect="1"/>
          </p:cNvPicPr>
          <p:nvPr/>
        </p:nvPicPr>
        <p:blipFill rotWithShape="1">
          <a:blip r:embed="rId13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8" name="그림 27">
            <a:hlinkClick r:id="rId14" action="ppaction://hlinksldjump"/>
          </p:cNvPr>
          <p:cNvPicPr>
            <a:picLocks noChangeAspect="1"/>
          </p:cNvPicPr>
          <p:nvPr/>
        </p:nvPicPr>
        <p:blipFill rotWithShape="1">
          <a:blip r:embed="rId15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828798" y="2950245"/>
            <a:ext cx="6120000" cy="252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855082" y="3723641"/>
            <a:ext cx="398919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[</a:t>
            </a:r>
            <a:r>
              <a:rPr lang="ko-KR" altLang="en-US" smtClean="0"/>
              <a:t>조사 결과</a:t>
            </a:r>
            <a:r>
              <a:rPr lang="en-US" altLang="ko-KR" smtClean="0"/>
              <a:t>]</a:t>
            </a:r>
          </a:p>
          <a:p>
            <a:pPr algn="ctr"/>
            <a:endParaRPr lang="en-US" altLang="ko-KR" smtClean="0"/>
          </a:p>
          <a:p>
            <a:pPr algn="ctr"/>
            <a:r>
              <a:rPr lang="ko-KR" altLang="en-US" smtClean="0"/>
              <a:t>담배 꽁초</a:t>
            </a:r>
            <a:endParaRPr lang="en-US" altLang="ko-KR"/>
          </a:p>
        </p:txBody>
      </p:sp>
      <p:sp>
        <p:nvSpPr>
          <p:cNvPr id="90" name="오른쪽 화살표 89">
            <a:hlinkClick r:id="rId2" action="ppaction://hlinksldjump"/>
          </p:cNvPr>
          <p:cNvSpPr/>
          <p:nvPr/>
        </p:nvSpPr>
        <p:spPr>
          <a:xfrm>
            <a:off x="7247398" y="3165225"/>
            <a:ext cx="468000" cy="360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16" name="그림 1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7060" y="3311007"/>
            <a:ext cx="1798476" cy="1798476"/>
          </a:xfrm>
          <a:prstGeom prst="rect">
            <a:avLst/>
          </a:prstGeom>
        </p:spPr>
      </p:pic>
      <p:pic>
        <p:nvPicPr>
          <p:cNvPr id="27" name="그림 26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실행 단추: 도움말 31">
              <a:hlinkClick r:id="" action="ppaction://noaction" highlightClick="1"/>
              <a:hlinkHover r:id="rId3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3" name="그림 32">
            <a:hlinkClick r:id="rId14" action="ppaction://hlinksldjump"/>
          </p:cNvPr>
          <p:cNvPicPr>
            <a:picLocks noChangeAspect="1"/>
          </p:cNvPicPr>
          <p:nvPr/>
        </p:nvPicPr>
        <p:blipFill rotWithShape="1">
          <a:blip r:embed="rId15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34" name="그림 33">
            <a:hlinkClick r:id="rId16" action="ppaction://hlinksldjump"/>
          </p:cNvPr>
          <p:cNvPicPr>
            <a:picLocks noChangeAspect="1"/>
          </p:cNvPicPr>
          <p:nvPr/>
        </p:nvPicPr>
        <p:blipFill rotWithShape="1">
          <a:blip r:embed="rId17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828798" y="2950245"/>
            <a:ext cx="6120000" cy="252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855082" y="3585142"/>
            <a:ext cx="398919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[</a:t>
            </a:r>
            <a:r>
              <a:rPr lang="ko-KR" altLang="en-US" smtClean="0"/>
              <a:t>조사 결과</a:t>
            </a:r>
            <a:r>
              <a:rPr lang="en-US" altLang="ko-KR" smtClean="0"/>
              <a:t>]</a:t>
            </a:r>
          </a:p>
          <a:p>
            <a:pPr algn="ctr"/>
            <a:endParaRPr lang="en-US" altLang="ko-KR" smtClean="0"/>
          </a:p>
          <a:p>
            <a:pPr algn="ctr"/>
            <a:r>
              <a:rPr lang="ko-KR" altLang="en-US" smtClean="0"/>
              <a:t>사망자</a:t>
            </a:r>
            <a:r>
              <a:rPr lang="en-US" altLang="ko-KR"/>
              <a:t> </a:t>
            </a:r>
            <a:r>
              <a:rPr lang="en-US" altLang="ko-KR" smtClean="0"/>
              <a:t>2 (</a:t>
            </a:r>
            <a:r>
              <a:rPr lang="ko-KR" altLang="en-US" smtClean="0"/>
              <a:t>스튜디오 직원</a:t>
            </a:r>
            <a:r>
              <a:rPr lang="en-US" altLang="ko-KR" smtClean="0"/>
              <a:t>)</a:t>
            </a:r>
          </a:p>
          <a:p>
            <a:pPr algn="ctr"/>
            <a:r>
              <a:rPr lang="ko-KR" altLang="en-US" smtClean="0"/>
              <a:t>일산화탄소 중독이 원인</a:t>
            </a:r>
            <a:endParaRPr lang="en-US" altLang="ko-KR"/>
          </a:p>
        </p:txBody>
      </p:sp>
      <p:sp>
        <p:nvSpPr>
          <p:cNvPr id="90" name="오른쪽 화살표 89">
            <a:hlinkClick r:id="rId2" action="ppaction://hlinksldjump"/>
          </p:cNvPr>
          <p:cNvSpPr/>
          <p:nvPr/>
        </p:nvSpPr>
        <p:spPr>
          <a:xfrm>
            <a:off x="7247398" y="3165225"/>
            <a:ext cx="468000" cy="360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16" name="그림 1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2458541" y="3285306"/>
            <a:ext cx="1800000" cy="1800000"/>
            <a:chOff x="2409262" y="3119851"/>
            <a:chExt cx="2160000" cy="2160000"/>
          </a:xfrm>
        </p:grpSpPr>
        <p:pic>
          <p:nvPicPr>
            <p:cNvPr id="11" name="그림 10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89844" l="0" r="100000">
                          <a14:foregroundMark x1="82813" y1="43164" x2="76758" y2="24414"/>
                          <a14:foregroundMark x1="66016" y1="44336" x2="47461" y2="40430"/>
                          <a14:foregroundMark x1="70117" y1="45313" x2="56445" y2="25391"/>
                          <a14:foregroundMark x1="80859" y1="43359" x2="92773" y2="20313"/>
                          <a14:foregroundMark x1="28125" y1="76953" x2="20313" y2="69141"/>
                          <a14:foregroundMark x1="18555" y1="82031" x2="8594" y2="79883"/>
                          <a14:backgroundMark x1="72070" y1="58008" x2="41602" y2="84180"/>
                          <a14:backgroundMark x1="61328" y1="42383" x2="33789" y2="677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87290">
              <a:off x="2409262" y="3119851"/>
              <a:ext cx="2160000" cy="21600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22277">
              <a:off x="3286127" y="3571248"/>
              <a:ext cx="1080000" cy="1080000"/>
            </a:xfrm>
            <a:prstGeom prst="rect">
              <a:avLst/>
            </a:prstGeom>
          </p:spPr>
        </p:pic>
      </p:grpSp>
      <p:pic>
        <p:nvPicPr>
          <p:cNvPr id="17" name="그림 16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실행 단추: 도움말 21">
              <a:hlinkClick r:id="" action="ppaction://noaction" highlightClick="1"/>
              <a:hlinkHover r:id="rId3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3" name="그림 22">
            <a:hlinkClick r:id="rId15" action="ppaction://hlinksldjump"/>
          </p:cNvPr>
          <p:cNvPicPr>
            <a:picLocks noChangeAspect="1"/>
          </p:cNvPicPr>
          <p:nvPr/>
        </p:nvPicPr>
        <p:blipFill rotWithShape="1">
          <a:blip r:embed="rId16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4" name="그림 23">
            <a:hlinkClick r:id="rId17" action="ppaction://hlinksldjump"/>
          </p:cNvPr>
          <p:cNvPicPr>
            <a:picLocks noChangeAspect="1"/>
          </p:cNvPicPr>
          <p:nvPr/>
        </p:nvPicPr>
        <p:blipFill rotWithShape="1">
          <a:blip r:embed="rId18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828798" y="2950245"/>
            <a:ext cx="6120000" cy="252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855082" y="3585142"/>
            <a:ext cx="398919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[</a:t>
            </a:r>
            <a:r>
              <a:rPr lang="ko-KR" altLang="en-US" smtClean="0"/>
              <a:t>조사 결과</a:t>
            </a:r>
            <a:r>
              <a:rPr lang="en-US" altLang="ko-KR" smtClean="0"/>
              <a:t>]</a:t>
            </a:r>
          </a:p>
          <a:p>
            <a:pPr algn="ctr"/>
            <a:endParaRPr lang="en-US" altLang="ko-KR" smtClean="0"/>
          </a:p>
          <a:p>
            <a:pPr algn="ctr"/>
            <a:r>
              <a:rPr lang="ko-KR" altLang="en-US" smtClean="0"/>
              <a:t>문구용 커터칼</a:t>
            </a:r>
            <a:endParaRPr lang="en-US" altLang="ko-KR" smtClean="0"/>
          </a:p>
          <a:p>
            <a:pPr algn="ctr"/>
            <a:r>
              <a:rPr lang="ko-KR" altLang="en-US" smtClean="0"/>
              <a:t>칼날에서 혈흔 발견</a:t>
            </a:r>
            <a:endParaRPr lang="en-US" altLang="ko-KR"/>
          </a:p>
        </p:txBody>
      </p:sp>
      <p:sp>
        <p:nvSpPr>
          <p:cNvPr id="90" name="오른쪽 화살표 89">
            <a:hlinkClick r:id="rId2" action="ppaction://hlinksldjump"/>
          </p:cNvPr>
          <p:cNvSpPr/>
          <p:nvPr/>
        </p:nvSpPr>
        <p:spPr>
          <a:xfrm>
            <a:off x="7247398" y="3165225"/>
            <a:ext cx="468000" cy="360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16" name="그림 1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4788" y="3258633"/>
            <a:ext cx="1798476" cy="1853345"/>
          </a:xfrm>
          <a:prstGeom prst="rect">
            <a:avLst/>
          </a:prstGeom>
        </p:spPr>
      </p:pic>
      <p:pic>
        <p:nvPicPr>
          <p:cNvPr id="32" name="그림 31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실행 단추: 도움말 36">
              <a:hlinkClick r:id="" action="ppaction://noaction" highlightClick="1"/>
              <a:hlinkHover r:id="rId3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>
            <a:hlinkClick r:id="rId14" action="ppaction://hlinksldjump"/>
          </p:cNvPr>
          <p:cNvPicPr>
            <a:picLocks noChangeAspect="1"/>
          </p:cNvPicPr>
          <p:nvPr/>
        </p:nvPicPr>
        <p:blipFill rotWithShape="1">
          <a:blip r:embed="rId15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39" name="그림 38">
            <a:hlinkClick r:id="rId16" action="ppaction://hlinksldjump"/>
          </p:cNvPr>
          <p:cNvPicPr>
            <a:picLocks noChangeAspect="1"/>
          </p:cNvPicPr>
          <p:nvPr/>
        </p:nvPicPr>
        <p:blipFill rotWithShape="1">
          <a:blip r:embed="rId17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43310" y="3585142"/>
              <a:ext cx="3989195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조사 결과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/>
                <a:t>문을 억지로 연 듯한 흔적이 보임</a:t>
              </a:r>
              <a:endParaRPr lang="en-US" altLang="ko-KR"/>
            </a:p>
            <a:p>
              <a:pPr algn="ctr"/>
              <a:r>
                <a:rPr lang="ko-KR" altLang="en-US"/>
                <a:t>날카로운 무언가에 긁힌 자국이 있음 </a:t>
              </a:r>
              <a:endParaRPr lang="en-US" altLang="ko-KR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16" name="그림 1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15" name="그림 14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실행 단추: 도움말 20">
              <a:hlinkClick r:id="" action="ppaction://noaction" highlightClick="1"/>
              <a:hlinkHover r:id="rId3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2" name="그림 21">
            <a:hlinkClick r:id="rId13" action="ppaction://hlinksldjump"/>
          </p:cNvPr>
          <p:cNvPicPr>
            <a:picLocks noChangeAspect="1"/>
          </p:cNvPicPr>
          <p:nvPr/>
        </p:nvPicPr>
        <p:blipFill rotWithShape="1">
          <a:blip r:embed="rId14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3" name="그림 22">
            <a:hlinkClick r:id="rId15" action="ppaction://hlinksldjump"/>
          </p:cNvPr>
          <p:cNvPicPr>
            <a:picLocks noChangeAspect="1"/>
          </p:cNvPicPr>
          <p:nvPr/>
        </p:nvPicPr>
        <p:blipFill rotWithShape="1">
          <a:blip r:embed="rId16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24" name="그림 23">
            <a:hlinkClick r:id="rId17" action="ppaction://hlinksldjump"/>
          </p:cNvPr>
          <p:cNvPicPr>
            <a:picLocks noChangeAspect="1"/>
          </p:cNvPicPr>
          <p:nvPr/>
        </p:nvPicPr>
        <p:blipFill rotWithShape="1">
          <a:blip r:embed="rId18"/>
          <a:srcRect l="10162" t="27192" r="44211" b="9828"/>
          <a:stretch/>
        </p:blipFill>
        <p:spPr>
          <a:xfrm>
            <a:off x="2394065" y="3310245"/>
            <a:ext cx="127184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3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3309830" y="3105307"/>
              <a:ext cx="5922675" cy="2160000"/>
              <a:chOff x="2304290" y="2685012"/>
              <a:chExt cx="5922675" cy="2160000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4237770" y="3303347"/>
                <a:ext cx="3989195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mtClean="0"/>
                  <a:t>[</a:t>
                </a:r>
                <a:r>
                  <a:rPr lang="ko-KR" altLang="en-US" smtClean="0"/>
                  <a:t>지문 채취 완료</a:t>
                </a:r>
                <a:r>
                  <a:rPr lang="en-US" altLang="ko-KR" smtClean="0"/>
                  <a:t>]</a:t>
                </a:r>
              </a:p>
              <a:p>
                <a:pPr algn="ctr"/>
                <a:endParaRPr lang="en-US" altLang="ko-KR"/>
              </a:p>
              <a:p>
                <a:pPr algn="ctr"/>
                <a:r>
                  <a:rPr lang="ko-KR" altLang="en-US" smtClean="0"/>
                  <a:t>용의자 지문과 대조 필요</a:t>
                </a:r>
                <a:endParaRPr lang="en-US" altLang="ko-KR" smtClean="0"/>
              </a:p>
            </p:txBody>
          </p:sp>
          <p:pic>
            <p:nvPicPr>
              <p:cNvPr id="89" name="그림 8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4290" y="2685012"/>
                <a:ext cx="2160000" cy="2160000"/>
              </a:xfrm>
              <a:prstGeom prst="rect">
                <a:avLst/>
              </a:prstGeom>
            </p:spPr>
          </p:pic>
        </p:grpSp>
        <p:sp>
          <p:nvSpPr>
            <p:cNvPr id="90" name="오른쪽 화살표 89">
              <a:hlinkClick r:id="rId3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15" name="그림 1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실행 단추: 도움말 20">
              <a:hlinkClick r:id="" action="ppaction://noaction" highlightClick="1"/>
              <a:hlinkHover r:id="rId11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2" name="그림 21">
            <a:hlinkClick r:id="rId12" action="ppaction://hlinksldjump"/>
          </p:cNvPr>
          <p:cNvPicPr>
            <a:picLocks noChangeAspect="1"/>
          </p:cNvPicPr>
          <p:nvPr/>
        </p:nvPicPr>
        <p:blipFill rotWithShape="1">
          <a:blip r:embed="rId13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3" name="그림 22">
            <a:hlinkClick r:id="rId14" action="ppaction://hlinksldjump"/>
          </p:cNvPr>
          <p:cNvPicPr>
            <a:picLocks noChangeAspect="1"/>
          </p:cNvPicPr>
          <p:nvPr/>
        </p:nvPicPr>
        <p:blipFill rotWithShape="1">
          <a:blip r:embed="rId15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6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3309830" y="3105307"/>
              <a:ext cx="5922675" cy="2160000"/>
              <a:chOff x="2304290" y="2685012"/>
              <a:chExt cx="5922675" cy="2160000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4237770" y="3303347"/>
                <a:ext cx="3989195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mtClean="0"/>
                  <a:t>[DNA</a:t>
                </a:r>
                <a:r>
                  <a:rPr lang="ko-KR" altLang="en-US" smtClean="0"/>
                  <a:t> 채취 완료</a:t>
                </a:r>
                <a:r>
                  <a:rPr lang="en-US" altLang="ko-KR" smtClean="0"/>
                  <a:t>]</a:t>
                </a:r>
              </a:p>
              <a:p>
                <a:pPr algn="ctr"/>
                <a:endParaRPr lang="en-US" altLang="ko-KR"/>
              </a:p>
              <a:p>
                <a:pPr algn="ctr"/>
                <a:r>
                  <a:rPr lang="ko-KR" altLang="en-US" smtClean="0"/>
                  <a:t>용의자 </a:t>
                </a:r>
                <a:r>
                  <a:rPr lang="en-US" altLang="ko-KR" smtClean="0"/>
                  <a:t>DNA</a:t>
                </a:r>
                <a:r>
                  <a:rPr lang="ko-KR" altLang="en-US" smtClean="0"/>
                  <a:t>와 대조 필요</a:t>
                </a:r>
                <a:endParaRPr lang="en-US" altLang="ko-KR" smtClean="0"/>
              </a:p>
            </p:txBody>
          </p:sp>
          <p:pic>
            <p:nvPicPr>
              <p:cNvPr id="89" name="그림 8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4290" y="2685012"/>
                <a:ext cx="2160000" cy="2160000"/>
              </a:xfrm>
              <a:prstGeom prst="rect">
                <a:avLst/>
              </a:prstGeom>
            </p:spPr>
          </p:pic>
        </p:grpSp>
        <p:sp>
          <p:nvSpPr>
            <p:cNvPr id="90" name="오른쪽 화살표 89">
              <a:hlinkClick r:id="rId3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15" name="그림 1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실행 단추: 도움말 20">
              <a:hlinkClick r:id="" action="ppaction://noaction" highlightClick="1"/>
              <a:hlinkHover r:id="rId11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2" name="그림 21">
            <a:hlinkClick r:id="rId12" action="ppaction://hlinksldjump"/>
          </p:cNvPr>
          <p:cNvPicPr>
            <a:picLocks noChangeAspect="1"/>
          </p:cNvPicPr>
          <p:nvPr/>
        </p:nvPicPr>
        <p:blipFill rotWithShape="1">
          <a:blip r:embed="rId13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3" name="그림 22">
            <a:hlinkClick r:id="rId14" action="ppaction://hlinksldjump"/>
          </p:cNvPr>
          <p:cNvPicPr>
            <a:picLocks noChangeAspect="1"/>
          </p:cNvPicPr>
          <p:nvPr/>
        </p:nvPicPr>
        <p:blipFill rotWithShape="1">
          <a:blip r:embed="rId15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1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5" name="그림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717249"/>
            <a:ext cx="1080000" cy="1080000"/>
          </a:xfrm>
          <a:prstGeom prst="rect">
            <a:avLst/>
          </a:prstGeom>
        </p:spPr>
      </p:pic>
      <p:pic>
        <p:nvPicPr>
          <p:cNvPr id="7" name="그림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717249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874252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8" name="그림 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3" y="2717249"/>
            <a:ext cx="1080000" cy="1080000"/>
          </a:xfrm>
          <a:prstGeom prst="rect">
            <a:avLst/>
          </a:prstGeom>
        </p:spPr>
      </p:pic>
      <p:pic>
        <p:nvPicPr>
          <p:cNvPr id="9" name="그림 8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717249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10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01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26795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26795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3" y="2226795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26795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6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825911" y="2136795"/>
            <a:ext cx="1260000" cy="126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85199" y="4964163"/>
            <a:ext cx="1347333" cy="1286367"/>
          </a:xfrm>
          <a:prstGeom prst="rect">
            <a:avLst/>
          </a:prstGeom>
        </p:spPr>
      </p:pic>
      <p:pic>
        <p:nvPicPr>
          <p:cNvPr id="18" name="그림 17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16776" y="4979404"/>
            <a:ext cx="987638" cy="1274174"/>
          </a:xfrm>
          <a:prstGeom prst="rect">
            <a:avLst/>
          </a:prstGeom>
        </p:spPr>
      </p:pic>
      <p:pic>
        <p:nvPicPr>
          <p:cNvPr id="21" name="그림 20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38536" y="4982452"/>
            <a:ext cx="1018120" cy="1268078"/>
          </a:xfrm>
          <a:prstGeom prst="rect">
            <a:avLst/>
          </a:prstGeom>
        </p:spPr>
      </p:pic>
      <p:pic>
        <p:nvPicPr>
          <p:cNvPr id="24" name="그림 23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651475" y="4976356"/>
            <a:ext cx="1347333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9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759" y="4956055"/>
            <a:ext cx="1347333" cy="1274174"/>
          </a:xfrm>
          <a:prstGeom prst="rect">
            <a:avLst/>
          </a:prstGeom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26795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26795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3" y="2226795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26795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7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68485" y="5205632"/>
            <a:ext cx="3955076" cy="540000"/>
            <a:chOff x="6756971" y="5375962"/>
            <a:chExt cx="3955076" cy="540000"/>
          </a:xfrm>
        </p:grpSpPr>
        <p:sp>
          <p:nvSpPr>
            <p:cNvPr id="46" name="TextBox 45"/>
            <p:cNvSpPr txBox="1"/>
            <p:nvPr/>
          </p:nvSpPr>
          <p:spPr>
            <a:xfrm>
              <a:off x="6926736" y="5492073"/>
              <a:ext cx="3785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/>
                <a:t>의심될만한 자료를 찾을 수 없음</a:t>
              </a:r>
              <a:endParaRPr lang="en-US" altLang="ko-KR" sz="1400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6971" y="5375962"/>
              <a:ext cx="540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225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2" y="0"/>
            <a:ext cx="12192002" cy="591866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1769" y="4844508"/>
            <a:ext cx="1496461" cy="288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71771" y="4844509"/>
            <a:ext cx="1496461" cy="28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51772" y="4844509"/>
            <a:ext cx="1496461" cy="28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31773" y="4844508"/>
            <a:ext cx="1496461" cy="288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03771" y="4844508"/>
            <a:ext cx="1496461" cy="2880000"/>
          </a:xfrm>
          <a:prstGeom prst="rect">
            <a:avLst/>
          </a:prstGeom>
        </p:spPr>
      </p:pic>
      <p:pic>
        <p:nvPicPr>
          <p:cNvPr id="12" name="그림 1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02" y="3409949"/>
            <a:ext cx="2340000" cy="234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8"/>
          <a:stretch/>
        </p:blipFill>
        <p:spPr>
          <a:xfrm>
            <a:off x="-9526" y="3252740"/>
            <a:ext cx="2083579" cy="252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33844"/>
            <a:ext cx="1800000" cy="180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95"/>
          <a:stretch/>
        </p:blipFill>
        <p:spPr>
          <a:xfrm>
            <a:off x="10463700" y="3229949"/>
            <a:ext cx="1718775" cy="252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240" y="3072740"/>
            <a:ext cx="2700000" cy="27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02" y="4033844"/>
            <a:ext cx="1800000" cy="180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873" y="3182324"/>
            <a:ext cx="2520000" cy="2520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526" y="3757532"/>
            <a:ext cx="1980000" cy="1980000"/>
          </a:xfrm>
          <a:prstGeom prst="rect">
            <a:avLst/>
          </a:prstGeom>
        </p:spPr>
      </p:pic>
      <p:grpSp>
        <p:nvGrpSpPr>
          <p:cNvPr id="59" name="그룹 58"/>
          <p:cNvGrpSpPr/>
          <p:nvPr/>
        </p:nvGrpSpPr>
        <p:grpSpPr>
          <a:xfrm>
            <a:off x="3653056" y="3902324"/>
            <a:ext cx="2618183" cy="1800000"/>
            <a:chOff x="3804411" y="3902324"/>
            <a:chExt cx="2618183" cy="1800000"/>
          </a:xfrm>
        </p:grpSpPr>
        <p:pic>
          <p:nvPicPr>
            <p:cNvPr id="57" name="그림 56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04411" y="3902324"/>
              <a:ext cx="2618183" cy="1800000"/>
            </a:xfrm>
            <a:prstGeom prst="rect">
              <a:avLst/>
            </a:prstGeom>
          </p:spPr>
        </p:pic>
        <p:sp>
          <p:nvSpPr>
            <p:cNvPr id="58" name="직사각형 57"/>
            <p:cNvSpPr/>
            <p:nvPr/>
          </p:nvSpPr>
          <p:spPr>
            <a:xfrm>
              <a:off x="4632842" y="5210175"/>
              <a:ext cx="945058" cy="49214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7" name="그림 86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pic>
        <p:nvPicPr>
          <p:cNvPr id="111" name="그림 110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05800" y="230394"/>
            <a:ext cx="987638" cy="1268078"/>
          </a:xfrm>
          <a:prstGeom prst="rect">
            <a:avLst/>
          </a:prstGeom>
        </p:spPr>
      </p:pic>
      <p:grpSp>
        <p:nvGrpSpPr>
          <p:cNvPr id="112" name="그룹 111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실행 단추: 도움말 113">
              <a:hlinkClick r:id="" action="ppaction://noaction" highlightClick="1"/>
              <a:hlinkHover r:id="rId16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341209" y="4868950"/>
            <a:ext cx="3238924" cy="910218"/>
            <a:chOff x="3341209" y="4868950"/>
            <a:chExt cx="3238924" cy="91021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1209" y="4868950"/>
              <a:ext cx="900000" cy="90000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0053" y="4868950"/>
              <a:ext cx="900000" cy="90000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1289" y="4870475"/>
              <a:ext cx="900000" cy="900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0133" y="4879168"/>
              <a:ext cx="900000" cy="900000"/>
            </a:xfrm>
            <a:prstGeom prst="rect">
              <a:avLst/>
            </a:prstGeom>
          </p:spPr>
        </p:pic>
      </p:grpSp>
      <p:pic>
        <p:nvPicPr>
          <p:cNvPr id="14" name="그림 13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71" y="5065700"/>
            <a:ext cx="720000" cy="720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343" y="3377576"/>
            <a:ext cx="720000" cy="7200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176812" y="4033844"/>
            <a:ext cx="1566564" cy="139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42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485" y="5406575"/>
            <a:ext cx="720000" cy="720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759" y="5246999"/>
            <a:ext cx="1347333" cy="1274174"/>
          </a:xfrm>
          <a:prstGeom prst="rect">
            <a:avLst/>
          </a:prstGeom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26795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26795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26795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7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138250" y="5612687"/>
            <a:ext cx="378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의심되는 자료는 위와 같음</a:t>
            </a:r>
            <a:endParaRPr lang="en-US" altLang="ko-KR" sz="1400"/>
          </a:p>
        </p:txBody>
      </p:sp>
      <p:sp>
        <p:nvSpPr>
          <p:cNvPr id="74" name="직사각형 73"/>
          <p:cNvSpPr/>
          <p:nvPr/>
        </p:nvSpPr>
        <p:spPr>
          <a:xfrm>
            <a:off x="0" y="1512617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16329" y="1669877"/>
            <a:ext cx="2560542" cy="32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1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485" y="5406575"/>
            <a:ext cx="720000" cy="720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759" y="5246999"/>
            <a:ext cx="1347333" cy="1274174"/>
          </a:xfrm>
          <a:prstGeom prst="rect">
            <a:avLst/>
          </a:prstGeom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26795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26795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26795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7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138250" y="5612687"/>
            <a:ext cx="378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의심되는 자료는 위와 같음</a:t>
            </a:r>
            <a:endParaRPr lang="en-US" altLang="ko-KR" sz="1400"/>
          </a:p>
        </p:txBody>
      </p:sp>
      <p:sp>
        <p:nvSpPr>
          <p:cNvPr id="29" name="직사각형 28"/>
          <p:cNvSpPr/>
          <p:nvPr/>
        </p:nvSpPr>
        <p:spPr>
          <a:xfrm>
            <a:off x="0" y="1512617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70901" y="1688166"/>
            <a:ext cx="3249450" cy="32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366" y="4956055"/>
            <a:ext cx="1018120" cy="1268078"/>
          </a:xfrm>
          <a:prstGeom prst="rect">
            <a:avLst/>
          </a:prstGeom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26795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26795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3" y="2226795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26795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7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82053" y="4970608"/>
            <a:ext cx="378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비교를 위해 먼저 증거에서 채취된 </a:t>
            </a:r>
            <a:r>
              <a:rPr lang="en-US" altLang="ko-KR" sz="1400" smtClean="0"/>
              <a:t>DNA</a:t>
            </a:r>
            <a:r>
              <a:rPr lang="ko-KR" altLang="en-US" sz="1400" smtClean="0"/>
              <a:t> 필요</a:t>
            </a:r>
            <a:endParaRPr lang="en-US" altLang="ko-KR" sz="1400"/>
          </a:p>
        </p:txBody>
      </p:sp>
      <p:pic>
        <p:nvPicPr>
          <p:cNvPr id="33" name="그림 32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621" y="5285962"/>
            <a:ext cx="720000" cy="720000"/>
          </a:xfrm>
          <a:prstGeom prst="rect">
            <a:avLst/>
          </a:prstGeom>
        </p:spPr>
      </p:pic>
      <p:pic>
        <p:nvPicPr>
          <p:cNvPr id="34" name="그림 33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971" y="537596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26795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26795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3" y="2226795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26795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6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82053" y="4970608"/>
            <a:ext cx="378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비교를 위해 먼저 증거에서 채취된 </a:t>
            </a:r>
            <a:r>
              <a:rPr lang="en-US" altLang="ko-KR" sz="1400"/>
              <a:t>DNA</a:t>
            </a:r>
            <a:r>
              <a:rPr lang="ko-KR" altLang="en-US" sz="1400" smtClean="0"/>
              <a:t> 필요</a:t>
            </a:r>
            <a:endParaRPr lang="en-US" altLang="ko-KR" sz="1400"/>
          </a:p>
        </p:txBody>
      </p:sp>
      <p:grpSp>
        <p:nvGrpSpPr>
          <p:cNvPr id="2" name="그룹 1"/>
          <p:cNvGrpSpPr/>
          <p:nvPr/>
        </p:nvGrpSpPr>
        <p:grpSpPr>
          <a:xfrm>
            <a:off x="4720573" y="5247345"/>
            <a:ext cx="4065579" cy="720000"/>
            <a:chOff x="5916621" y="5285962"/>
            <a:chExt cx="4065579" cy="720000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621" y="5285962"/>
              <a:ext cx="720000" cy="7200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6196889" y="5492073"/>
              <a:ext cx="3785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/>
                <a:t>증거로부터 채쥐된 </a:t>
              </a:r>
              <a:r>
                <a:rPr lang="en-US" altLang="ko-KR" sz="1400" smtClean="0"/>
                <a:t>DNA</a:t>
              </a:r>
              <a:r>
                <a:rPr lang="ko-KR" altLang="en-US" sz="1400" smtClean="0"/>
                <a:t>와 </a:t>
              </a:r>
              <a:r>
                <a:rPr lang="en-US" altLang="ko-KR" sz="1400" smtClean="0"/>
                <a:t>‘</a:t>
              </a:r>
              <a:r>
                <a:rPr lang="ko-KR" altLang="en-US" sz="1400" smtClean="0"/>
                <a:t>일치</a:t>
              </a:r>
              <a:r>
                <a:rPr lang="en-US" altLang="ko-KR" sz="1400" smtClean="0"/>
                <a:t>’</a:t>
              </a:r>
              <a:endParaRPr lang="en-US" altLang="ko-KR" sz="1400"/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30366" y="4956055"/>
            <a:ext cx="1018120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573" y="5337344"/>
            <a:ext cx="540000" cy="540000"/>
          </a:xfrm>
          <a:prstGeom prst="rect">
            <a:avLst/>
          </a:prstGeom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26795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26795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3" y="2226795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26795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7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82053" y="4970608"/>
            <a:ext cx="378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비교를 위해 먼저 증거에서 채취된 </a:t>
            </a:r>
            <a:r>
              <a:rPr lang="en-US" altLang="ko-KR" sz="1400"/>
              <a:t>DNA</a:t>
            </a:r>
            <a:r>
              <a:rPr lang="ko-KR" altLang="en-US" sz="1400" smtClean="0"/>
              <a:t> 필요</a:t>
            </a:r>
            <a:endParaRPr lang="en-US" altLang="ko-KR" sz="1400"/>
          </a:p>
        </p:txBody>
      </p:sp>
      <p:sp>
        <p:nvSpPr>
          <p:cNvPr id="31" name="TextBox 30"/>
          <p:cNvSpPr txBox="1"/>
          <p:nvPr/>
        </p:nvSpPr>
        <p:spPr>
          <a:xfrm>
            <a:off x="5000841" y="5453456"/>
            <a:ext cx="378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증거로부터 채쥐된 </a:t>
            </a:r>
            <a:r>
              <a:rPr lang="en-US" altLang="ko-KR" sz="1400" smtClean="0"/>
              <a:t>DNA</a:t>
            </a:r>
            <a:r>
              <a:rPr lang="ko-KR" altLang="en-US" sz="1400" smtClean="0"/>
              <a:t>와 </a:t>
            </a:r>
            <a:r>
              <a:rPr lang="en-US" altLang="ko-KR" sz="1400" smtClean="0"/>
              <a:t>‘</a:t>
            </a:r>
            <a:r>
              <a:rPr lang="ko-KR" altLang="en-US" sz="1400" smtClean="0"/>
              <a:t>불일치</a:t>
            </a:r>
            <a:r>
              <a:rPr lang="en-US" altLang="ko-KR" sz="1400" smtClean="0"/>
              <a:t>’</a:t>
            </a:r>
            <a:endParaRPr lang="en-US" altLang="ko-KR" sz="140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30366" y="4956055"/>
            <a:ext cx="1018120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26795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26795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3" y="2226795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26795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6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82053" y="4970608"/>
            <a:ext cx="378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비교를 위해 먼저 증거에서 채취된 지문 필요</a:t>
            </a:r>
            <a:endParaRPr lang="en-US" altLang="ko-KR" sz="1400"/>
          </a:p>
        </p:txBody>
      </p:sp>
      <p:pic>
        <p:nvPicPr>
          <p:cNvPr id="33" name="그림 3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621" y="5285962"/>
            <a:ext cx="720000" cy="720000"/>
          </a:xfrm>
          <a:prstGeom prst="rect">
            <a:avLst/>
          </a:prstGeom>
        </p:spPr>
      </p:pic>
      <p:pic>
        <p:nvPicPr>
          <p:cNvPr id="34" name="그림 33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971" y="5375962"/>
            <a:ext cx="540000" cy="5400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60848" y="4960109"/>
            <a:ext cx="987638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0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26795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26795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3" y="2226795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26795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6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82053" y="4970608"/>
            <a:ext cx="378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비교를 위해 먼저 증거에서 채취된 지문 필요</a:t>
            </a:r>
            <a:endParaRPr lang="en-US" altLang="ko-KR" sz="140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60848" y="4960109"/>
            <a:ext cx="987638" cy="127417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720573" y="5247345"/>
            <a:ext cx="4065579" cy="720000"/>
            <a:chOff x="5916621" y="5285962"/>
            <a:chExt cx="4065579" cy="720000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621" y="5285962"/>
              <a:ext cx="720000" cy="7200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6196889" y="5492073"/>
              <a:ext cx="3785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/>
                <a:t>증거로부터 채쥐된 지문과 </a:t>
              </a:r>
              <a:r>
                <a:rPr lang="en-US" altLang="ko-KR" sz="1400" smtClean="0"/>
                <a:t>‘</a:t>
              </a:r>
              <a:r>
                <a:rPr lang="ko-KR" altLang="en-US" sz="1400" smtClean="0"/>
                <a:t>일치</a:t>
              </a:r>
              <a:r>
                <a:rPr lang="en-US" altLang="ko-KR" sz="1400" smtClean="0"/>
                <a:t>’</a:t>
              </a:r>
              <a:endParaRPr lang="en-US" altLang="ko-KR" sz="1400"/>
            </a:p>
          </p:txBody>
        </p:sp>
      </p:grpSp>
    </p:spTree>
    <p:extLst>
      <p:ext uri="{BB962C8B-B14F-4D97-AF65-F5344CB8AC3E}">
        <p14:creationId xmlns:p14="http://schemas.microsoft.com/office/powerpoint/2010/main" val="4145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573" y="5337344"/>
            <a:ext cx="540000" cy="540000"/>
          </a:xfrm>
          <a:prstGeom prst="rect">
            <a:avLst/>
          </a:prstGeom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26795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26795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3" y="2226795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26795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7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82053" y="4970608"/>
            <a:ext cx="378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비교를 위해 먼저 증거에서 채취된 지문 필요</a:t>
            </a:r>
            <a:endParaRPr lang="en-US" altLang="ko-KR" sz="140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60848" y="4960109"/>
            <a:ext cx="987638" cy="127417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000841" y="5453456"/>
            <a:ext cx="378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증거로부터 채쥐된 지문과 </a:t>
            </a:r>
            <a:r>
              <a:rPr lang="en-US" altLang="ko-KR" sz="1400" smtClean="0"/>
              <a:t>‘</a:t>
            </a:r>
            <a:r>
              <a:rPr lang="ko-KR" altLang="en-US" sz="1400" smtClean="0"/>
              <a:t>불일치</a:t>
            </a:r>
            <a:r>
              <a:rPr lang="en-US" altLang="ko-KR" sz="1400" smtClean="0"/>
              <a:t>’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1558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26795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26795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3" y="2226795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26795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6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578433" y="2136795"/>
            <a:ext cx="1260000" cy="126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85199" y="4964163"/>
            <a:ext cx="1347333" cy="1286367"/>
          </a:xfrm>
          <a:prstGeom prst="rect">
            <a:avLst/>
          </a:prstGeom>
        </p:spPr>
      </p:pic>
      <p:pic>
        <p:nvPicPr>
          <p:cNvPr id="18" name="그림 17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16776" y="4979404"/>
            <a:ext cx="987638" cy="1274174"/>
          </a:xfrm>
          <a:prstGeom prst="rect">
            <a:avLst/>
          </a:prstGeom>
        </p:spPr>
      </p:pic>
      <p:pic>
        <p:nvPicPr>
          <p:cNvPr id="21" name="그림 20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38536" y="4982452"/>
            <a:ext cx="1018120" cy="1268078"/>
          </a:xfrm>
          <a:prstGeom prst="rect">
            <a:avLst/>
          </a:prstGeom>
        </p:spPr>
      </p:pic>
      <p:pic>
        <p:nvPicPr>
          <p:cNvPr id="24" name="그림 23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51475" y="4976356"/>
            <a:ext cx="1347333" cy="1274174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213657" y="4960109"/>
            <a:ext cx="1268997" cy="1199622"/>
          </a:xfrm>
          <a:prstGeom prst="line">
            <a:avLst/>
          </a:prstGeom>
          <a:ln w="76200">
            <a:solidFill>
              <a:srgbClr val="CA0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3250227" y="4976356"/>
            <a:ext cx="1195856" cy="1183375"/>
          </a:xfrm>
          <a:prstGeom prst="line">
            <a:avLst/>
          </a:prstGeom>
          <a:ln w="76200">
            <a:solidFill>
              <a:srgbClr val="CA0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5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26795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26795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3" y="2226795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26795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6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7049933" y="2136795"/>
            <a:ext cx="1260000" cy="126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85199" y="4964163"/>
            <a:ext cx="1347333" cy="1286367"/>
          </a:xfrm>
          <a:prstGeom prst="rect">
            <a:avLst/>
          </a:prstGeom>
        </p:spPr>
      </p:pic>
      <p:pic>
        <p:nvPicPr>
          <p:cNvPr id="18" name="그림 17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16776" y="4979404"/>
            <a:ext cx="987638" cy="1274174"/>
          </a:xfrm>
          <a:prstGeom prst="rect">
            <a:avLst/>
          </a:prstGeom>
        </p:spPr>
      </p:pic>
      <p:pic>
        <p:nvPicPr>
          <p:cNvPr id="21" name="그림 20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38536" y="4982452"/>
            <a:ext cx="1018120" cy="1268078"/>
          </a:xfrm>
          <a:prstGeom prst="rect">
            <a:avLst/>
          </a:prstGeom>
        </p:spPr>
      </p:pic>
      <p:pic>
        <p:nvPicPr>
          <p:cNvPr id="24" name="그림 23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51475" y="4976356"/>
            <a:ext cx="1347333" cy="1274174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213657" y="4960109"/>
            <a:ext cx="1268997" cy="1199622"/>
          </a:xfrm>
          <a:prstGeom prst="line">
            <a:avLst/>
          </a:prstGeom>
          <a:ln w="76200">
            <a:solidFill>
              <a:srgbClr val="CA0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3250227" y="4976356"/>
            <a:ext cx="1195856" cy="1183375"/>
          </a:xfrm>
          <a:prstGeom prst="line">
            <a:avLst/>
          </a:prstGeom>
          <a:ln w="76200">
            <a:solidFill>
              <a:srgbClr val="CA0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18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3309830" y="3105307"/>
              <a:ext cx="5922675" cy="2160000"/>
              <a:chOff x="2304290" y="2685012"/>
              <a:chExt cx="5922675" cy="2160000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4237770" y="3164847"/>
                <a:ext cx="3989195" cy="120032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mtClean="0"/>
                  <a:t>[</a:t>
                </a:r>
                <a:r>
                  <a:rPr lang="ko-KR" altLang="en-US" smtClean="0"/>
                  <a:t>조사 결과</a:t>
                </a:r>
                <a:r>
                  <a:rPr lang="en-US" altLang="ko-KR" smtClean="0"/>
                  <a:t>]</a:t>
                </a:r>
              </a:p>
              <a:p>
                <a:pPr algn="ctr"/>
                <a:endParaRPr lang="en-US" altLang="ko-KR" smtClean="0"/>
              </a:p>
              <a:p>
                <a:pPr algn="ctr"/>
                <a:r>
                  <a:rPr lang="ko-KR" altLang="en-US"/>
                  <a:t>문을 억지로 연 듯한 흔적이 보임</a:t>
                </a:r>
                <a:endParaRPr lang="en-US" altLang="ko-KR"/>
              </a:p>
              <a:p>
                <a:pPr algn="ctr"/>
                <a:r>
                  <a:rPr lang="ko-KR" altLang="en-US"/>
                  <a:t>날카로운 무언가에 긁힌 자국이 있음 </a:t>
                </a:r>
                <a:endParaRPr lang="en-US" altLang="ko-KR"/>
              </a:p>
            </p:txBody>
          </p:sp>
          <p:pic>
            <p:nvPicPr>
              <p:cNvPr id="89" name="그림 8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4290" y="2685012"/>
                <a:ext cx="2160000" cy="2160000"/>
              </a:xfrm>
              <a:prstGeom prst="rect">
                <a:avLst/>
              </a:prstGeom>
            </p:spPr>
          </p:pic>
        </p:grpSp>
        <p:sp>
          <p:nvSpPr>
            <p:cNvPr id="90" name="오른쪽 화살표 89">
              <a:hlinkClick r:id="rId3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0019" y="3473183"/>
            <a:ext cx="1286367" cy="1255885"/>
          </a:xfrm>
          <a:prstGeom prst="rect">
            <a:avLst/>
          </a:prstGeom>
        </p:spPr>
      </p:pic>
      <p:pic>
        <p:nvPicPr>
          <p:cNvPr id="141" name="그림 1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0427" y="4870588"/>
            <a:ext cx="896190" cy="1475360"/>
          </a:xfrm>
          <a:prstGeom prst="rect">
            <a:avLst/>
          </a:prstGeom>
        </p:spPr>
      </p:pic>
      <p:pic>
        <p:nvPicPr>
          <p:cNvPr id="18" name="그림 17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실행 단추: 도움말 22">
              <a:hlinkClick r:id="" action="ppaction://noaction" highlightClick="1"/>
              <a:hlinkHover r:id="rId13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4" name="그림 23">
            <a:hlinkClick r:id="rId14" action="ppaction://hlinksldjump"/>
          </p:cNvPr>
          <p:cNvPicPr>
            <a:picLocks noChangeAspect="1"/>
          </p:cNvPicPr>
          <p:nvPr/>
        </p:nvPicPr>
        <p:blipFill rotWithShape="1">
          <a:blip r:embed="rId15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6" name="그림 25">
            <a:hlinkClick r:id="rId16" action="ppaction://hlinksldjump"/>
          </p:cNvPr>
          <p:cNvPicPr>
            <a:picLocks noChangeAspect="1"/>
          </p:cNvPicPr>
          <p:nvPr/>
        </p:nvPicPr>
        <p:blipFill rotWithShape="1">
          <a:blip r:embed="rId17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87167" y="4865960"/>
            <a:ext cx="987638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8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26795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26795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3" y="2226795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26795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6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352200" y="2136795"/>
            <a:ext cx="1260000" cy="126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85199" y="4964163"/>
            <a:ext cx="1347333" cy="1286367"/>
          </a:xfrm>
          <a:prstGeom prst="rect">
            <a:avLst/>
          </a:prstGeom>
        </p:spPr>
      </p:pic>
      <p:pic>
        <p:nvPicPr>
          <p:cNvPr id="18" name="그림 17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16776" y="4979404"/>
            <a:ext cx="987638" cy="1274174"/>
          </a:xfrm>
          <a:prstGeom prst="rect">
            <a:avLst/>
          </a:prstGeom>
        </p:spPr>
      </p:pic>
      <p:pic>
        <p:nvPicPr>
          <p:cNvPr id="21" name="그림 20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38536" y="4982452"/>
            <a:ext cx="1018120" cy="1268078"/>
          </a:xfrm>
          <a:prstGeom prst="rect">
            <a:avLst/>
          </a:prstGeom>
        </p:spPr>
      </p:pic>
      <p:pic>
        <p:nvPicPr>
          <p:cNvPr id="24" name="그림 23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651475" y="4976356"/>
            <a:ext cx="1347333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26795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26795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3" y="2226795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26795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6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350376" y="4966550"/>
            <a:ext cx="2572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r>
              <a:rPr lang="ko-KR" altLang="en-US" sz="1400" smtClean="0"/>
              <a:t>가지 질문 가능 </a:t>
            </a:r>
            <a:endParaRPr lang="en-US" altLang="ko-KR" sz="14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85199" y="4964163"/>
            <a:ext cx="1347333" cy="1286367"/>
          </a:xfrm>
          <a:prstGeom prst="rect">
            <a:avLst/>
          </a:prstGeom>
        </p:spPr>
      </p:pic>
      <p:pic>
        <p:nvPicPr>
          <p:cNvPr id="33" name="그림 32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621" y="5285962"/>
            <a:ext cx="720000" cy="720000"/>
          </a:xfrm>
          <a:prstGeom prst="rect">
            <a:avLst/>
          </a:prstGeom>
        </p:spPr>
      </p:pic>
      <p:pic>
        <p:nvPicPr>
          <p:cNvPr id="34" name="그림 33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971" y="537596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7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26795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26795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3" y="2226795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26795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6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350376" y="4966550"/>
            <a:ext cx="2572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r>
              <a:rPr lang="ko-KR" altLang="en-US" sz="1400" smtClean="0"/>
              <a:t>가지 질문 가능 </a:t>
            </a:r>
            <a:endParaRPr lang="en-US" altLang="ko-KR" sz="14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85199" y="4964163"/>
            <a:ext cx="1347333" cy="1286367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622668" y="5337346"/>
            <a:ext cx="4104081" cy="540000"/>
            <a:chOff x="5122464" y="5370144"/>
            <a:chExt cx="4104081" cy="540000"/>
          </a:xfrm>
        </p:grpSpPr>
        <p:sp>
          <p:nvSpPr>
            <p:cNvPr id="69" name="TextBox 68"/>
            <p:cNvSpPr txBox="1"/>
            <p:nvPr/>
          </p:nvSpPr>
          <p:spPr>
            <a:xfrm>
              <a:off x="5748433" y="5486255"/>
              <a:ext cx="3478112" cy="30777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/>
                <a:t>그래프 변동이 심해 </a:t>
              </a:r>
              <a:r>
                <a:rPr lang="en-US" altLang="ko-KR" sz="1400" smtClean="0"/>
                <a:t>‘</a:t>
              </a:r>
              <a:r>
                <a:rPr lang="ko-KR" altLang="en-US" sz="1400" smtClean="0"/>
                <a:t>거짓</a:t>
              </a:r>
              <a:r>
                <a:rPr lang="en-US" altLang="ko-KR" sz="1400" smtClean="0"/>
                <a:t>’ </a:t>
              </a:r>
              <a:r>
                <a:rPr lang="ko-KR" altLang="en-US" sz="1400" smtClean="0"/>
                <a:t>반응으로 의심</a:t>
              </a:r>
              <a:endParaRPr lang="en-US" altLang="ko-KR" sz="1400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464" y="5370144"/>
              <a:ext cx="540000" cy="540000"/>
            </a:xfrm>
            <a:prstGeom prst="rect">
              <a:avLst/>
            </a:prstGeom>
          </p:spPr>
        </p:pic>
      </p:grpSp>
      <p:sp>
        <p:nvSpPr>
          <p:cNvPr id="35" name="오른쪽 화살표 34">
            <a:hlinkClick r:id="rId15" action="ppaction://hlinksldjump"/>
          </p:cNvPr>
          <p:cNvSpPr/>
          <p:nvPr/>
        </p:nvSpPr>
        <p:spPr>
          <a:xfrm>
            <a:off x="8923561" y="5453457"/>
            <a:ext cx="468000" cy="360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7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26795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26795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3" y="2226795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26795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6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350376" y="4966550"/>
            <a:ext cx="2572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r>
              <a:rPr lang="ko-KR" altLang="en-US" sz="1400" smtClean="0"/>
              <a:t>가지 질문 가능 </a:t>
            </a:r>
            <a:endParaRPr lang="en-US" altLang="ko-KR" sz="14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85199" y="4964163"/>
            <a:ext cx="1347333" cy="1286367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862886" y="5247345"/>
            <a:ext cx="3562725" cy="720000"/>
            <a:chOff x="4672464" y="5285962"/>
            <a:chExt cx="3562725" cy="720000"/>
          </a:xfrm>
        </p:grpSpPr>
        <p:sp>
          <p:nvSpPr>
            <p:cNvPr id="69" name="TextBox 68"/>
            <p:cNvSpPr txBox="1"/>
            <p:nvPr/>
          </p:nvSpPr>
          <p:spPr>
            <a:xfrm>
              <a:off x="5276696" y="5491190"/>
              <a:ext cx="2958493" cy="30777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/>
                <a:t>그래프 상 의심되는 부분 없음</a:t>
              </a:r>
              <a:endParaRPr lang="en-US" altLang="ko-KR" sz="1400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2464" y="5285962"/>
              <a:ext cx="720000" cy="720000"/>
            </a:xfrm>
            <a:prstGeom prst="rect">
              <a:avLst/>
            </a:prstGeom>
          </p:spPr>
        </p:pic>
      </p:grpSp>
      <p:sp>
        <p:nvSpPr>
          <p:cNvPr id="51" name="오른쪽 화살표 50">
            <a:hlinkClick r:id="rId15" action="ppaction://hlinksldjump"/>
          </p:cNvPr>
          <p:cNvSpPr/>
          <p:nvPr/>
        </p:nvSpPr>
        <p:spPr>
          <a:xfrm>
            <a:off x="8923561" y="5453457"/>
            <a:ext cx="468000" cy="360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4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1280970" y="227346"/>
            <a:ext cx="4017579" cy="1292463"/>
            <a:chOff x="1256982" y="236491"/>
            <a:chExt cx="4017579" cy="12924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6982" y="248684"/>
              <a:ext cx="908383" cy="127417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41563" y="242587"/>
              <a:ext cx="908383" cy="1286367"/>
            </a:xfrm>
            <a:prstGeom prst="rect">
              <a:avLst/>
            </a:prstGeom>
          </p:spPr>
        </p:pic>
        <p:pic>
          <p:nvPicPr>
            <p:cNvPr id="11" name="그림 10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86923" y="254780"/>
              <a:ext cx="987638" cy="1268078"/>
            </a:xfrm>
            <a:prstGeom prst="rect">
              <a:avLst/>
            </a:prstGeom>
          </p:spPr>
        </p:pic>
        <p:pic>
          <p:nvPicPr>
            <p:cNvPr id="12" name="그림 11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26144" y="236491"/>
              <a:ext cx="987638" cy="1286367"/>
            </a:xfrm>
            <a:prstGeom prst="rect">
              <a:avLst/>
            </a:prstGeom>
          </p:spPr>
        </p:pic>
        <p:sp>
          <p:nvSpPr>
            <p:cNvPr id="13" name="모서리가 둥근 직사각형 12"/>
            <p:cNvSpPr/>
            <p:nvPr/>
          </p:nvSpPr>
          <p:spPr>
            <a:xfrm>
              <a:off x="1256982" y="248684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254278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275317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4330742" y="248684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모서리가 둥근 직사각형 21"/>
          <p:cNvSpPr/>
          <p:nvPr/>
        </p:nvSpPr>
        <p:spPr>
          <a:xfrm>
            <a:off x="259819" y="242587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395892" y="2759828"/>
            <a:ext cx="5401415" cy="2160000"/>
            <a:chOff x="2304290" y="2685012"/>
            <a:chExt cx="5401415" cy="2160000"/>
          </a:xfrm>
        </p:grpSpPr>
        <p:sp>
          <p:nvSpPr>
            <p:cNvPr id="26" name="TextBox 25"/>
            <p:cNvSpPr txBox="1"/>
            <p:nvPr/>
          </p:nvSpPr>
          <p:spPr>
            <a:xfrm>
              <a:off x="4237770" y="3303347"/>
              <a:ext cx="3467935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조사 결과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mtClean="0"/>
                <a:t>특이한 점을 찾을 수 없음</a:t>
              </a:r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4290" y="2685012"/>
              <a:ext cx="2160000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8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12701" y="422124"/>
            <a:ext cx="50042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교토 애니메이션 제 </a:t>
            </a:r>
            <a:r>
              <a:rPr lang="en-US" altLang="ko-KR" sz="1200"/>
              <a:t>1</a:t>
            </a:r>
            <a:r>
              <a:rPr lang="ko-KR" altLang="en-US" sz="1200"/>
              <a:t>스튜디오 방화사건</a:t>
            </a:r>
            <a:endParaRPr lang="en-US" altLang="ko-KR" sz="1200"/>
          </a:p>
          <a:p>
            <a:endParaRPr lang="en-US" altLang="ko-KR" sz="1200"/>
          </a:p>
          <a:p>
            <a:r>
              <a:rPr lang="ko-KR" altLang="en-US" sz="1200" smtClean="0"/>
              <a:t>방송국 피디 </a:t>
            </a:r>
            <a:r>
              <a:rPr lang="en-US" altLang="ko-KR" sz="1200"/>
              <a:t>– </a:t>
            </a:r>
            <a:r>
              <a:rPr lang="ko-KR" altLang="en-US" sz="1200" smtClean="0"/>
              <a:t>사장이랑 싸우는 거 </a:t>
            </a:r>
            <a:r>
              <a:rPr lang="en-US" altLang="ko-KR" sz="1200" smtClean="0"/>
              <a:t>cctv </a:t>
            </a:r>
            <a:r>
              <a:rPr lang="ko-KR" altLang="en-US" sz="1200" smtClean="0"/>
              <a:t>찍힘 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en-US" altLang="ko-KR" sz="1200" smtClean="0"/>
              <a:t>CCTV </a:t>
            </a:r>
            <a:r>
              <a:rPr lang="ko-KR" altLang="en-US" sz="1200"/>
              <a:t>현장답사 사실 밝혀짐</a:t>
            </a:r>
            <a:r>
              <a:rPr lang="en-US" altLang="ko-KR" sz="1200"/>
              <a:t> / </a:t>
            </a:r>
            <a:r>
              <a:rPr lang="ko-KR" altLang="en-US" sz="1200"/>
              <a:t>휘발유 담은 통 실은 카트 끄는 모습 </a:t>
            </a:r>
            <a:r>
              <a:rPr lang="ko-KR" altLang="en-US" sz="1200" smtClean="0"/>
              <a:t>찍힘 </a:t>
            </a:r>
            <a:r>
              <a:rPr lang="en-US" altLang="ko-KR" sz="1200" smtClean="0"/>
              <a:t>- a</a:t>
            </a:r>
            <a:r>
              <a:rPr lang="ko-KR" altLang="en-US" sz="1200" smtClean="0"/>
              <a:t>랑 실랑이</a:t>
            </a:r>
            <a:endParaRPr lang="en-US" altLang="ko-KR" sz="1200"/>
          </a:p>
          <a:p>
            <a:endParaRPr lang="en-US" altLang="ko-KR" sz="1200"/>
          </a:p>
        </p:txBody>
      </p:sp>
      <p:sp>
        <p:nvSpPr>
          <p:cNvPr id="6" name="TextBox 5"/>
          <p:cNvSpPr txBox="1"/>
          <p:nvPr/>
        </p:nvSpPr>
        <p:spPr>
          <a:xfrm>
            <a:off x="293145" y="283624"/>
            <a:ext cx="50042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</a:t>
            </a:r>
            <a:r>
              <a:rPr lang="ko-KR" altLang="en-US" sz="1200" smtClean="0"/>
              <a:t> </a:t>
            </a:r>
            <a:r>
              <a:rPr lang="en-US" altLang="ko-KR" sz="1200"/>
              <a:t>– </a:t>
            </a:r>
            <a:r>
              <a:rPr lang="ko-KR" altLang="en-US" sz="1200" smtClean="0"/>
              <a:t>담배꽁초 </a:t>
            </a:r>
            <a:r>
              <a:rPr lang="en-US" altLang="ko-KR" sz="1200" smtClean="0"/>
              <a:t>DNA, </a:t>
            </a:r>
            <a:r>
              <a:rPr lang="ko-KR" altLang="en-US" sz="1200" smtClean="0"/>
              <a:t>지문</a:t>
            </a:r>
            <a:r>
              <a:rPr lang="en-US" altLang="ko-KR" sz="1200" smtClean="0"/>
              <a:t>, 1</a:t>
            </a:r>
            <a:r>
              <a:rPr lang="ko-KR" altLang="en-US" sz="1200" smtClean="0"/>
              <a:t>층 플라스틱 통</a:t>
            </a:r>
            <a:r>
              <a:rPr lang="en-US" altLang="ko-KR" sz="1200" smtClean="0"/>
              <a:t>/ 1</a:t>
            </a:r>
            <a:r>
              <a:rPr lang="ko-KR" altLang="en-US" sz="1200" smtClean="0"/>
              <a:t>층 컴퓨터</a:t>
            </a:r>
            <a:endParaRPr lang="en-US" altLang="ko-KR" sz="1200" smtClean="0"/>
          </a:p>
          <a:p>
            <a:r>
              <a:rPr lang="en-US" altLang="ko-KR" sz="1200" smtClean="0"/>
              <a:t>B – </a:t>
            </a:r>
            <a:r>
              <a:rPr lang="ko-KR" altLang="en-US" sz="1200" smtClean="0"/>
              <a:t>망치 </a:t>
            </a:r>
            <a:r>
              <a:rPr lang="ko-KR" altLang="en-US" sz="1200" smtClean="0"/>
              <a:t>지문</a:t>
            </a:r>
            <a:r>
              <a:rPr lang="en-US" altLang="ko-KR" sz="1200"/>
              <a:t>, 1</a:t>
            </a:r>
            <a:r>
              <a:rPr lang="ko-KR" altLang="en-US" sz="1200"/>
              <a:t>층 </a:t>
            </a:r>
            <a:r>
              <a:rPr lang="ko-KR" altLang="en-US" sz="1200"/>
              <a:t>플라스틱 </a:t>
            </a:r>
            <a:r>
              <a:rPr lang="ko-KR" altLang="en-US" sz="1200" smtClean="0"/>
              <a:t>통</a:t>
            </a:r>
            <a:r>
              <a:rPr lang="en-US" altLang="ko-KR" sz="1200"/>
              <a:t>/ 1</a:t>
            </a:r>
            <a:r>
              <a:rPr lang="ko-KR" altLang="en-US" sz="1200"/>
              <a:t>층 </a:t>
            </a:r>
            <a:r>
              <a:rPr lang="ko-KR" altLang="en-US" sz="1200" smtClean="0"/>
              <a:t>컴퓨터</a:t>
            </a:r>
            <a:endParaRPr lang="en-US" altLang="ko-KR" sz="1200" smtClean="0"/>
          </a:p>
          <a:p>
            <a:r>
              <a:rPr lang="en-US" altLang="ko-KR" sz="1200" smtClean="0"/>
              <a:t>C – </a:t>
            </a:r>
            <a:r>
              <a:rPr lang="ko-KR" altLang="en-US" sz="1200" smtClean="0"/>
              <a:t>칼 </a:t>
            </a:r>
            <a:r>
              <a:rPr lang="en-US" altLang="ko-KR" sz="1200" smtClean="0"/>
              <a:t>DNA, </a:t>
            </a:r>
            <a:r>
              <a:rPr lang="ko-KR" altLang="en-US" sz="1200" smtClean="0"/>
              <a:t>지문 </a:t>
            </a:r>
            <a:r>
              <a:rPr lang="en-US" altLang="ko-KR" sz="1200" smtClean="0"/>
              <a:t>/ </a:t>
            </a:r>
            <a:r>
              <a:rPr lang="ko-KR" altLang="en-US" sz="1200" smtClean="0"/>
              <a:t>옷 </a:t>
            </a:r>
            <a:r>
              <a:rPr lang="en-US" altLang="ko-KR" sz="1200"/>
              <a:t>DNA , 1</a:t>
            </a:r>
            <a:r>
              <a:rPr lang="ko-KR" altLang="en-US" sz="1200"/>
              <a:t>층 </a:t>
            </a:r>
            <a:r>
              <a:rPr lang="ko-KR" altLang="en-US" sz="1200"/>
              <a:t>플라스틱 </a:t>
            </a:r>
            <a:r>
              <a:rPr lang="ko-KR" altLang="en-US" sz="1200" smtClean="0"/>
              <a:t>통 </a:t>
            </a:r>
            <a:r>
              <a:rPr lang="en-US" altLang="ko-KR" sz="1200"/>
              <a:t>/ 1</a:t>
            </a:r>
            <a:r>
              <a:rPr lang="ko-KR" altLang="en-US" sz="1200"/>
              <a:t>층 컴퓨터</a:t>
            </a:r>
            <a:endParaRPr lang="en-US" altLang="ko-KR" sz="1200"/>
          </a:p>
          <a:p>
            <a:r>
              <a:rPr lang="en-US" altLang="ko-KR" sz="1200"/>
              <a:t>D - / 1</a:t>
            </a:r>
            <a:r>
              <a:rPr lang="ko-KR" altLang="en-US" sz="1200"/>
              <a:t>층 </a:t>
            </a:r>
            <a:r>
              <a:rPr lang="ko-KR" altLang="en-US" sz="1200" smtClean="0"/>
              <a:t>컴퓨터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마트 </a:t>
            </a:r>
            <a:r>
              <a:rPr lang="en-US" altLang="ko-KR" sz="1200" smtClean="0"/>
              <a:t>– 4</a:t>
            </a:r>
            <a:r>
              <a:rPr lang="ko-KR" altLang="en-US" sz="1200" smtClean="0"/>
              <a:t>명 중 최근 다녀간 사람 있냐고 물어보면 </a:t>
            </a:r>
            <a:r>
              <a:rPr lang="en-US" altLang="ko-KR" sz="1200" smtClean="0"/>
              <a:t>B</a:t>
            </a:r>
            <a:r>
              <a:rPr lang="ko-KR" altLang="en-US" sz="1200" smtClean="0"/>
              <a:t>는 기름</a:t>
            </a:r>
            <a:r>
              <a:rPr lang="en-US" altLang="ko-KR" sz="1200" smtClean="0"/>
              <a:t>, </a:t>
            </a:r>
            <a:r>
              <a:rPr lang="ko-KR" altLang="en-US" sz="1200" smtClean="0"/>
              <a:t>어떤 여자는 담배 사갔다고 증언</a:t>
            </a:r>
            <a:endParaRPr lang="en-US" altLang="ko-KR" sz="1200"/>
          </a:p>
          <a:p>
            <a:r>
              <a:rPr lang="ko-KR" altLang="en-US" sz="1200" smtClean="0"/>
              <a:t>가게 </a:t>
            </a:r>
            <a:r>
              <a:rPr lang="en-US" altLang="ko-KR" sz="1200" smtClean="0"/>
              <a:t>– cctv</a:t>
            </a:r>
            <a:r>
              <a:rPr lang="ko-KR" altLang="en-US" sz="1200" smtClean="0"/>
              <a:t>에 찍힌 </a:t>
            </a:r>
            <a:r>
              <a:rPr lang="en-US" altLang="ko-KR" sz="1200" smtClean="0"/>
              <a:t>D</a:t>
            </a:r>
            <a:r>
              <a:rPr lang="ko-KR" altLang="en-US" sz="1200" smtClean="0"/>
              <a:t>의 대화내용 대강 들음</a:t>
            </a:r>
            <a:r>
              <a:rPr lang="en-US" altLang="ko-KR" sz="1200" smtClean="0"/>
              <a:t>. </a:t>
            </a:r>
            <a:r>
              <a:rPr lang="ko-KR" altLang="en-US" sz="1200"/>
              <a:t>보안상 제한하는걸로 싸움 결국 보안증 없이 개방하는 걸로 합의</a:t>
            </a:r>
            <a:endParaRPr lang="en-US" altLang="ko-KR" sz="1200"/>
          </a:p>
          <a:p>
            <a:endParaRPr lang="en-US" altLang="ko-KR" sz="1200" smtClean="0"/>
          </a:p>
          <a:p>
            <a:endParaRPr lang="en-US" altLang="ko-KR" sz="1200" smtClean="0"/>
          </a:p>
        </p:txBody>
      </p:sp>
    </p:spTree>
    <p:extLst>
      <p:ext uri="{BB962C8B-B14F-4D97-AF65-F5344CB8AC3E}">
        <p14:creationId xmlns:p14="http://schemas.microsoft.com/office/powerpoint/2010/main" val="522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43310" y="3585142"/>
              <a:ext cx="3989195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조사 결과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mtClean="0"/>
                <a:t>쓰레기통에서 마트 영수증 발견</a:t>
              </a:r>
              <a:endParaRPr lang="en-US" altLang="ko-KR" smtClean="0"/>
            </a:p>
            <a:p>
              <a:pPr algn="ctr"/>
              <a:r>
                <a:rPr lang="ko-KR" altLang="en-US" smtClean="0"/>
                <a:t>중요한 부분들이 타버림</a:t>
              </a:r>
              <a:endParaRPr lang="en-US" altLang="ko-KR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16" name="그림 1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1"/>
          <a:stretch/>
        </p:blipFill>
        <p:spPr>
          <a:xfrm>
            <a:off x="2442830" y="3599410"/>
            <a:ext cx="1800000" cy="1485895"/>
          </a:xfrm>
          <a:prstGeom prst="rect">
            <a:avLst/>
          </a:prstGeom>
        </p:spPr>
      </p:pic>
      <p:sp>
        <p:nvSpPr>
          <p:cNvPr id="6" name="순서도: 문서 5"/>
          <p:cNvSpPr/>
          <p:nvPr/>
        </p:nvSpPr>
        <p:spPr>
          <a:xfrm>
            <a:off x="2702156" y="3598815"/>
            <a:ext cx="1042510" cy="690552"/>
          </a:xfrm>
          <a:prstGeom prst="flowChartDocumen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문서 18"/>
          <p:cNvSpPr/>
          <p:nvPr/>
        </p:nvSpPr>
        <p:spPr>
          <a:xfrm rot="16200000">
            <a:off x="2745625" y="4595189"/>
            <a:ext cx="427935" cy="514873"/>
          </a:xfrm>
          <a:prstGeom prst="flowChartDocumen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실행 단추: 도움말 26">
              <a:hlinkClick r:id="" action="ppaction://noaction" highlightClick="1"/>
              <a:hlinkHover r:id="rId3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8" name="그림 27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12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9" name="그림 28">
            <a:hlinkClick r:id="rId13" action="ppaction://hlinksldjump"/>
          </p:cNvPr>
          <p:cNvPicPr>
            <a:picLocks noChangeAspect="1"/>
          </p:cNvPicPr>
          <p:nvPr/>
        </p:nvPicPr>
        <p:blipFill rotWithShape="1">
          <a:blip r:embed="rId14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361741" cy="2520000"/>
            <a:chOff x="3217026" y="2950245"/>
            <a:chExt cx="6361741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89572" y="3723642"/>
              <a:ext cx="3989195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조사 결과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mtClean="0"/>
                <a:t>현장 외부 사진</a:t>
              </a:r>
              <a:endParaRPr lang="en-US" altLang="ko-KR" smtClean="0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21" name="그림 2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실행 단추: 도움말 26">
              <a:hlinkClick r:id="" action="ppaction://noaction" highlightClick="1"/>
              <a:hlinkHover r:id="rId9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8" name="그림 27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10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9" name="그림 28">
            <a:hlinkClick r:id="rId11" action="ppaction://hlinksldjump"/>
          </p:cNvPr>
          <p:cNvPicPr>
            <a:picLocks noChangeAspect="1"/>
          </p:cNvPicPr>
          <p:nvPr/>
        </p:nvPicPr>
        <p:blipFill rotWithShape="1">
          <a:blip r:embed="rId12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1026" name="Picture 2" descr="쿄애니 전소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1"/>
          <a:stretch/>
        </p:blipFill>
        <p:spPr bwMode="auto">
          <a:xfrm>
            <a:off x="2300885" y="3310245"/>
            <a:ext cx="244135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80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3309830" y="3105307"/>
              <a:ext cx="5922675" cy="2160000"/>
              <a:chOff x="2304290" y="2685012"/>
              <a:chExt cx="5922675" cy="2160000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4237770" y="3303347"/>
                <a:ext cx="3989195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mtClean="0"/>
                  <a:t>[</a:t>
                </a:r>
                <a:r>
                  <a:rPr lang="ko-KR" altLang="en-US" smtClean="0"/>
                  <a:t>성분 감정 결과</a:t>
                </a:r>
                <a:r>
                  <a:rPr lang="en-US" altLang="ko-KR" smtClean="0"/>
                  <a:t>]</a:t>
                </a:r>
              </a:p>
              <a:p>
                <a:pPr algn="ctr"/>
                <a:endParaRPr lang="en-US" altLang="ko-KR"/>
              </a:p>
              <a:p>
                <a:pPr algn="ctr"/>
                <a:r>
                  <a:rPr lang="ko-KR" altLang="en-US" smtClean="0"/>
                  <a:t>나무로 지어진 건물</a:t>
                </a:r>
                <a:endParaRPr lang="en-US" altLang="ko-KR" smtClean="0"/>
              </a:p>
            </p:txBody>
          </p:sp>
          <p:pic>
            <p:nvPicPr>
              <p:cNvPr id="89" name="그림 8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4290" y="2685012"/>
                <a:ext cx="2160000" cy="2160000"/>
              </a:xfrm>
              <a:prstGeom prst="rect">
                <a:avLst/>
              </a:prstGeom>
            </p:spPr>
          </p:pic>
        </p:grpSp>
        <p:sp>
          <p:nvSpPr>
            <p:cNvPr id="90" name="오른쪽 화살표 89">
              <a:hlinkClick r:id="rId3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15" name="그림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실행 단추: 도움말 20">
              <a:hlinkClick r:id="" action="ppaction://noaction" highlightClick="1"/>
              <a:hlinkHover r:id="rId9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2" name="그림 21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10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3" name="그림 22">
            <a:hlinkClick r:id="rId11" action="ppaction://hlinksldjump"/>
          </p:cNvPr>
          <p:cNvPicPr>
            <a:picLocks noChangeAspect="1"/>
          </p:cNvPicPr>
          <p:nvPr/>
        </p:nvPicPr>
        <p:blipFill rotWithShape="1">
          <a:blip r:embed="rId12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3031843" y="2925307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43310" y="3723641"/>
              <a:ext cx="3989195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목격자 증언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mtClean="0"/>
                <a:t>궁금한 점을 질문하세요</a:t>
              </a:r>
              <a:endParaRPr lang="en-US" altLang="ko-KR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실행 단추: 도움말 22">
              <a:hlinkClick r:id="" action="ppaction://noaction" highlightClick="1"/>
              <a:hlinkHover r:id="rId7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그림 25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8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7" name="그림 26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913" y="3285307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8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1899</Words>
  <Application>Microsoft Office PowerPoint</Application>
  <PresentationFormat>와이드스크린</PresentationFormat>
  <Paragraphs>476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K1833P1</dc:creator>
  <cp:lastModifiedBy>K1833P1</cp:lastModifiedBy>
  <cp:revision>299</cp:revision>
  <dcterms:created xsi:type="dcterms:W3CDTF">2022-11-14T06:15:22Z</dcterms:created>
  <dcterms:modified xsi:type="dcterms:W3CDTF">2022-12-02T06:32:23Z</dcterms:modified>
</cp:coreProperties>
</file>