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.go.kr/site/spo/02/10206030800002018100812.jsp" TargetMode="External"/><Relationship Id="rId2" Type="http://schemas.openxmlformats.org/officeDocument/2006/relationships/hyperlink" Target="https://www.youtube.com/watch?v=EOU3aktddS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reascience.kr/article/JAKO200456605502838.pdf" TargetMode="External"/><Relationship Id="rId5" Type="http://schemas.openxmlformats.org/officeDocument/2006/relationships/hyperlink" Target="https://science.ytn.co.kr/program/view.php?mcd=0082&amp;key=201307101623479753" TargetMode="External"/><Relationship Id="rId4" Type="http://schemas.openxmlformats.org/officeDocument/2006/relationships/hyperlink" Target="http://beengineers.snu-eng.kr/html/2105/s01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1909" y="513491"/>
            <a:ext cx="500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 </a:t>
            </a:r>
            <a:r>
              <a:rPr lang="ko-KR" altLang="en-US" sz="1200" smtClean="0"/>
              <a:t>검사 결과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현장 과학수사요원의 것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791909" y="1102214"/>
            <a:ext cx="500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</a:t>
            </a:r>
          </a:p>
          <a:p>
            <a:r>
              <a:rPr lang="ko-KR" altLang="en-US" sz="1200" smtClean="0"/>
              <a:t>지문</a:t>
            </a:r>
            <a:endParaRPr lang="en-US" altLang="ko-KR" sz="1200" smtClean="0"/>
          </a:p>
          <a:p>
            <a:r>
              <a:rPr lang="ko-KR" altLang="en-US" sz="1200" smtClean="0"/>
              <a:t>법보행</a:t>
            </a:r>
            <a:endParaRPr lang="en-US" altLang="ko-KR" sz="1200" smtClean="0"/>
          </a:p>
          <a:p>
            <a:r>
              <a:rPr lang="ko-KR" altLang="en-US" sz="1200" smtClean="0"/>
              <a:t>영상분석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221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4770" y="3369425"/>
            <a:ext cx="5004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 </a:t>
            </a:r>
            <a:r>
              <a:rPr lang="ko-KR" altLang="en-US" sz="1200" smtClean="0"/>
              <a:t>소개</a:t>
            </a:r>
            <a:endParaRPr lang="en-US" altLang="ko-KR" sz="1200" smtClean="0"/>
          </a:p>
          <a:p>
            <a:r>
              <a:rPr lang="en-US" altLang="ko-KR" sz="1200" smtClean="0"/>
              <a:t>DNA </a:t>
            </a:r>
            <a:r>
              <a:rPr lang="ko-KR" altLang="en-US" sz="1200" smtClean="0"/>
              <a:t>분석 방법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증폭</a:t>
            </a:r>
            <a:r>
              <a:rPr lang="en-US" altLang="ko-KR" sz="1200" smtClean="0"/>
              <a:t>(PCR) / </a:t>
            </a:r>
            <a:r>
              <a:rPr lang="ko-KR" altLang="en-US" sz="1200" smtClean="0"/>
              <a:t>대립유전자 일치 확률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혈흔 물리학 측정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각도에 따라 다른 모양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삼각비 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CCTV </a:t>
            </a:r>
            <a:r>
              <a:rPr lang="ko-KR" altLang="en-US" sz="1200" smtClean="0"/>
              <a:t>분석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미적분으로 고화질 영상으로 전환 </a:t>
            </a:r>
            <a:r>
              <a:rPr lang="en-US" altLang="ko-KR" sz="1200" smtClean="0"/>
              <a:t>/ </a:t>
            </a:r>
            <a:r>
              <a:rPr lang="ko-KR" altLang="en-US" sz="1200" smtClean="0"/>
              <a:t>필터 조절 </a:t>
            </a:r>
            <a:r>
              <a:rPr lang="en-US" altLang="ko-KR" sz="1200" smtClean="0"/>
              <a:t>/ </a:t>
            </a:r>
            <a:r>
              <a:rPr lang="ko-KR" altLang="en-US" sz="1200" smtClean="0"/>
              <a:t>노이즈 제거 </a:t>
            </a:r>
            <a:r>
              <a:rPr lang="en-US" altLang="ko-KR" sz="1200" smtClean="0"/>
              <a:t>/ </a:t>
            </a:r>
            <a:r>
              <a:rPr lang="ko-KR" altLang="en-US" sz="1200" smtClean="0"/>
              <a:t>동일인 판독 </a:t>
            </a:r>
            <a:r>
              <a:rPr lang="en-US" altLang="ko-KR" sz="1200" smtClean="0"/>
              <a:t>/ </a:t>
            </a:r>
            <a:r>
              <a:rPr lang="ko-KR" altLang="en-US" sz="1200" smtClean="0"/>
              <a:t>편집 합성 여부 판독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화재감식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발화원인 및 지점 판정 </a:t>
            </a:r>
            <a:endParaRPr lang="en-US" altLang="ko-KR" sz="1200" smtClean="0"/>
          </a:p>
          <a:p>
            <a:r>
              <a:rPr lang="ko-KR" altLang="en-US" sz="1200" smtClean="0"/>
              <a:t>벽지 그을림 패턴</a:t>
            </a:r>
            <a:r>
              <a:rPr lang="en-US" altLang="ko-KR" sz="1200" smtClean="0"/>
              <a:t>, </a:t>
            </a:r>
            <a:r>
              <a:rPr lang="ko-KR" altLang="en-US" sz="1200" smtClean="0"/>
              <a:t>금속 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/ </a:t>
            </a:r>
            <a:r>
              <a:rPr lang="ko-KR" altLang="en-US" sz="1200" smtClean="0"/>
              <a:t>시뮬레이션으로 재연</a:t>
            </a:r>
            <a:endParaRPr lang="en-US" altLang="ko-KR" sz="1200" smtClean="0"/>
          </a:p>
          <a:p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754" y="638751"/>
            <a:ext cx="5004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hlinkClick r:id="rId2"/>
              </a:rPr>
              <a:t>https://</a:t>
            </a:r>
            <a:r>
              <a:rPr lang="en-US" altLang="ko-KR" sz="1200" smtClean="0">
                <a:hlinkClick r:id="rId2"/>
              </a:rPr>
              <a:t>www.youtube.com/watch?v=EOU3aktddSo</a:t>
            </a:r>
            <a:endParaRPr lang="en-US" altLang="ko-KR" sz="1200" smtClean="0"/>
          </a:p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www.spo.go.kr/site/spo/02/10206030800002018100812.jsp</a:t>
            </a:r>
            <a:endParaRPr lang="en-US" altLang="ko-KR" sz="1200" smtClean="0"/>
          </a:p>
          <a:p>
            <a:r>
              <a:rPr lang="en-US" altLang="ko-KR" sz="1200">
                <a:hlinkClick r:id="rId4"/>
              </a:rPr>
              <a:t>http</a:t>
            </a:r>
            <a:r>
              <a:rPr lang="en-US" altLang="ko-KR" sz="1200">
                <a:hlinkClick r:id="rId4"/>
              </a:rPr>
              <a:t>://</a:t>
            </a:r>
            <a:r>
              <a:rPr lang="en-US" altLang="ko-KR" sz="1200" smtClean="0">
                <a:hlinkClick r:id="rId4"/>
              </a:rPr>
              <a:t>beengineers.snu-eng.kr/html/2105/s0102.html</a:t>
            </a:r>
            <a:endParaRPr lang="en-US" altLang="ko-KR" sz="1200" smtClean="0"/>
          </a:p>
          <a:p>
            <a:r>
              <a:rPr lang="en-US" altLang="ko-KR" sz="1200">
                <a:hlinkClick r:id="rId5"/>
              </a:rPr>
              <a:t>https</a:t>
            </a:r>
            <a:r>
              <a:rPr lang="en-US" altLang="ko-KR" sz="1200">
                <a:hlinkClick r:id="rId5"/>
              </a:rPr>
              <a:t>://</a:t>
            </a:r>
            <a:r>
              <a:rPr lang="en-US" altLang="ko-KR" sz="1200" smtClean="0">
                <a:hlinkClick r:id="rId5"/>
              </a:rPr>
              <a:t>science.ytn.co.kr/program/view.php?mcd=0082&amp;key=201307101623479753</a:t>
            </a:r>
            <a:endParaRPr lang="en-US" altLang="ko-KR" sz="1200" smtClean="0"/>
          </a:p>
          <a:p>
            <a:r>
              <a:rPr lang="en-US" altLang="ko-KR" sz="1200">
                <a:hlinkClick r:id="rId6"/>
              </a:rPr>
              <a:t>https</a:t>
            </a:r>
            <a:r>
              <a:rPr lang="en-US" altLang="ko-KR" sz="1200">
                <a:hlinkClick r:id="rId6"/>
              </a:rPr>
              <a:t>://</a:t>
            </a:r>
            <a:r>
              <a:rPr lang="en-US" altLang="ko-KR" sz="1200" smtClean="0">
                <a:hlinkClick r:id="rId6"/>
              </a:rPr>
              <a:t>koreascience.kr/article/JAKO200456605502838.pdf</a:t>
            </a:r>
            <a:endParaRPr lang="en-US" altLang="ko-KR" sz="120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3517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26</cp:revision>
  <dcterms:created xsi:type="dcterms:W3CDTF">2022-11-14T06:15:22Z</dcterms:created>
  <dcterms:modified xsi:type="dcterms:W3CDTF">2022-11-18T07:56:14Z</dcterms:modified>
</cp:coreProperties>
</file>