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9BDED-08DD-424E-BDC8-361E58A28052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ruq0g5nfDw" TargetMode="External"/><Relationship Id="rId2" Type="http://schemas.openxmlformats.org/officeDocument/2006/relationships/hyperlink" Target="https://www.youtube.com/watch?v=ChBCZf4DmJ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꼬리에 꼬리를 무는 그날 이야기 : SBS">
            <a:extLst>
              <a:ext uri="{FF2B5EF4-FFF2-40B4-BE49-F238E27FC236}">
                <a16:creationId xmlns:a16="http://schemas.microsoft.com/office/drawing/2014/main" id="{2534CD06-C0E8-DA9A-88E4-30CA0C52B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" t="3558" b="44296"/>
          <a:stretch/>
        </p:blipFill>
        <p:spPr bwMode="auto">
          <a:xfrm>
            <a:off x="-1524" y="1628999"/>
            <a:ext cx="12192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FE5D844-22CC-4539-F2A9-9D0B387C1DAF}"/>
              </a:ext>
            </a:extLst>
          </p:cNvPr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00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9641" y="269410"/>
            <a:ext cx="500426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꼬꼬무</a:t>
            </a:r>
            <a:r>
              <a:rPr lang="ko-KR" altLang="en-US" sz="1200" dirty="0"/>
              <a:t> 이야기</a:t>
            </a:r>
            <a:endParaRPr lang="en-US" altLang="ko-KR" sz="1200" dirty="0"/>
          </a:p>
          <a:p>
            <a:r>
              <a:rPr lang="ko-KR" altLang="en-US" sz="1200" dirty="0"/>
              <a:t>책 소개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이 세상은 시뮬레이션인가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양자역학으로 이어짐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2001</a:t>
            </a:r>
            <a:r>
              <a:rPr lang="ko-KR" altLang="en-US" sz="1200" dirty="0"/>
              <a:t>년 논문 하나 </a:t>
            </a:r>
            <a:r>
              <a:rPr lang="en-US" altLang="ko-KR" sz="1200" dirty="0"/>
              <a:t>– </a:t>
            </a:r>
            <a:r>
              <a:rPr lang="ko-KR" altLang="en-US" sz="1200" dirty="0"/>
              <a:t>당신은 컴퓨터 시뮬레이션에 살고 있는가</a:t>
            </a:r>
            <a:r>
              <a:rPr lang="en-US" altLang="ko-KR" sz="1200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과거 </a:t>
            </a:r>
            <a:r>
              <a:rPr lang="en-US" altLang="ko-KR" sz="1200" dirty="0"/>
              <a:t>2</a:t>
            </a:r>
            <a:r>
              <a:rPr lang="ko-KR" altLang="en-US" sz="1200" dirty="0"/>
              <a:t>차원 게임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엄청난 그래픽의 게임 </a:t>
            </a:r>
            <a:r>
              <a:rPr lang="en-US" altLang="ko-KR" sz="1200" dirty="0">
                <a:sym typeface="Wingdings" panose="05000000000000000000" pitchFamily="2" charset="2"/>
              </a:rPr>
              <a:t> VR</a:t>
            </a:r>
            <a:r>
              <a:rPr lang="ko-KR" altLang="en-US" sz="1200" dirty="0">
                <a:sym typeface="Wingdings" panose="05000000000000000000" pitchFamily="2" charset="2"/>
              </a:rPr>
              <a:t>로 발전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ym typeface="Wingdings" panose="05000000000000000000" pitchFamily="2" charset="2"/>
              </a:rPr>
              <a:t>그럼 이후엔 시뮬레이션은 어떻게 될까</a:t>
            </a:r>
            <a:r>
              <a:rPr lang="en-US" altLang="ko-KR" sz="1200" dirty="0">
                <a:sym typeface="Wingdings" panose="05000000000000000000" pitchFamily="2" charset="2"/>
              </a:rPr>
              <a:t>? </a:t>
            </a:r>
            <a:r>
              <a:rPr lang="ko-KR" altLang="en-US" sz="1200" dirty="0">
                <a:sym typeface="Wingdings" panose="05000000000000000000" pitchFamily="2" charset="2"/>
              </a:rPr>
              <a:t>언젠가는 현실과 구분되지 않을 정도의 가상 세계를 구현할 수 있게 될까</a:t>
            </a:r>
            <a:r>
              <a:rPr lang="en-US" altLang="ko-KR" sz="1200" dirty="0">
                <a:sym typeface="Wingdings" panose="05000000000000000000" pitchFamily="2" charset="2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뇌의 뉴런 하나하나까지 모두 구현된 가상 캐릭터는 자신들의 세상이 진짜라고 느낄 것이고 그들이 사는 가상 세계에서도 과학 기술은 계속 발전할 것</a:t>
            </a:r>
            <a:r>
              <a:rPr lang="en-US" altLang="ko-KR" sz="1200" dirty="0"/>
              <a:t>. </a:t>
            </a:r>
            <a:r>
              <a:rPr lang="ko-KR" altLang="en-US" sz="1200" dirty="0"/>
              <a:t>그렇다면 그들도 언젠가는 그들의 현실과 구분되지 않을 정도의 시뮬레이션을 만들게 될 것이다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심즈</a:t>
            </a:r>
            <a:r>
              <a:rPr lang="ko-KR" altLang="en-US" sz="1200" dirty="0"/>
              <a:t> 게임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우리가 한 번 가상 세계를 만들면 그 세계 속에서도 또 다른 가상 세계가 만들어질 것이고</a:t>
            </a:r>
            <a:r>
              <a:rPr lang="en-US" altLang="ko-KR" sz="1200" dirty="0"/>
              <a:t>, </a:t>
            </a:r>
            <a:r>
              <a:rPr lang="ko-KR" altLang="en-US" sz="1200" dirty="0"/>
              <a:t>이를 반복하면 거의 무한에 가까운 가상의 우주가 만들어질 것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그렇다면 이미 그 일이 일어나지 않았다는 것을 어떻게 확신하는가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일론 </a:t>
            </a:r>
            <a:r>
              <a:rPr lang="ko-KR" altLang="en-US" sz="1200" dirty="0" err="1"/>
              <a:t>머스크도</a:t>
            </a:r>
            <a:r>
              <a:rPr lang="ko-KR" altLang="en-US" sz="1200" dirty="0"/>
              <a:t> </a:t>
            </a:r>
            <a:r>
              <a:rPr lang="en-US" altLang="ko-KR" sz="1200" dirty="0"/>
              <a:t>99.999%</a:t>
            </a:r>
            <a:r>
              <a:rPr lang="ko-KR" altLang="en-US" sz="1200" dirty="0"/>
              <a:t>확률로 이 세상은 시뮬레이션이라고 말했음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수많은 시뮬레이션 중에서 시뮬레이션이 아닌 진짜 현실은 단 하나밖에 없을 것이니 </a:t>
            </a:r>
            <a:r>
              <a:rPr lang="en-US" altLang="ko-KR" sz="1200" dirty="0"/>
              <a:t>99.99% </a:t>
            </a:r>
            <a:r>
              <a:rPr lang="ko-KR" altLang="en-US" sz="1200" dirty="0"/>
              <a:t>확률이라고 말함</a:t>
            </a:r>
            <a:r>
              <a:rPr lang="en-US" altLang="ko-KR" sz="1200" dirty="0"/>
              <a:t>. </a:t>
            </a:r>
            <a:r>
              <a:rPr lang="ko-KR" altLang="en-US" sz="1200" dirty="0"/>
              <a:t>이는 현실이 진짜일 확률을 </a:t>
            </a:r>
            <a:r>
              <a:rPr lang="en-US" altLang="ko-KR" sz="1200" dirty="0"/>
              <a:t>10</a:t>
            </a:r>
            <a:r>
              <a:rPr lang="ko-KR" altLang="en-US" sz="1200" dirty="0" err="1"/>
              <a:t>억분의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논문에서는 </a:t>
            </a:r>
            <a:r>
              <a:rPr lang="en-US" altLang="ko-KR" sz="1200" dirty="0"/>
              <a:t>3</a:t>
            </a:r>
            <a:r>
              <a:rPr lang="ko-KR" altLang="en-US" sz="1200" dirty="0"/>
              <a:t>가지 가능성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시뮬레이션을 구현할 정도의 기술을 갖기 전에 인류 멸망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기술이 있어도 만들지 않거나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이 세상이 시뮬레이션이거나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일론머스크는</a:t>
            </a:r>
            <a:r>
              <a:rPr lang="ko-KR" altLang="en-US" sz="1200" dirty="0"/>
              <a:t> 오히려 이 세상이 시뮬레이션이길 바라는 것이 낫다고 말함</a:t>
            </a:r>
            <a:r>
              <a:rPr lang="en-US" altLang="ko-KR" sz="1200" dirty="0"/>
              <a:t>. </a:t>
            </a:r>
            <a:r>
              <a:rPr lang="ko-KR" altLang="en-US" sz="1200" dirty="0"/>
              <a:t>아니면 우리는 지금 멸종의 길로 가고 있을 테니까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1308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9641" y="269410"/>
            <a:ext cx="50042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 세상이 시뮬레이션이라는 것은 증명도 반증도 할 순 없지만</a:t>
            </a:r>
            <a:r>
              <a:rPr lang="en-US" altLang="ko-KR" sz="1200" dirty="0"/>
              <a:t> </a:t>
            </a:r>
            <a:r>
              <a:rPr lang="ko-KR" altLang="en-US" sz="1200" dirty="0"/>
              <a:t>재밌는게 있다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양자역학의 </a:t>
            </a:r>
            <a:r>
              <a:rPr lang="ko-KR" altLang="en-US" sz="1200" dirty="0" err="1"/>
              <a:t>이중슬릿</a:t>
            </a:r>
            <a:r>
              <a:rPr lang="ko-KR" altLang="en-US" sz="1200" dirty="0"/>
              <a:t> 실험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우리가 관측하기 전 파동이었던 전자는 관측하는 순간 파동이 붕괴하고 입자가 된다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비슷한 건 우리가 </a:t>
            </a:r>
            <a:r>
              <a:rPr lang="ko-KR" altLang="en-US" sz="1200" dirty="0" err="1">
                <a:sym typeface="Wingdings" panose="05000000000000000000" pitchFamily="2" charset="2"/>
              </a:rPr>
              <a:t>배틀그라운드</a:t>
            </a:r>
            <a:r>
              <a:rPr lang="ko-KR" altLang="en-US" sz="1200" dirty="0">
                <a:sym typeface="Wingdings" panose="05000000000000000000" pitchFamily="2" charset="2"/>
              </a:rPr>
              <a:t> 같은 현실과 비슷한 환경을 </a:t>
            </a:r>
            <a:r>
              <a:rPr lang="ko-KR" altLang="en-US" sz="1200" dirty="0" err="1">
                <a:sym typeface="Wingdings" panose="05000000000000000000" pitchFamily="2" charset="2"/>
              </a:rPr>
              <a:t>구현해놓은</a:t>
            </a:r>
            <a:r>
              <a:rPr lang="ko-KR" altLang="en-US" sz="1200" dirty="0">
                <a:sym typeface="Wingdings" panose="05000000000000000000" pitchFamily="2" charset="2"/>
              </a:rPr>
              <a:t> 게임을 할 때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캐릭터가 움직이는 방향으로 세상을 바라볼 수 있는데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실은 캐릭터가 </a:t>
            </a:r>
            <a:r>
              <a:rPr lang="ko-KR" altLang="en-US" sz="1200" dirty="0" err="1">
                <a:sym typeface="Wingdings" panose="05000000000000000000" pitchFamily="2" charset="2"/>
              </a:rPr>
              <a:t>보고있지</a:t>
            </a:r>
            <a:r>
              <a:rPr lang="ko-KR" altLang="en-US" sz="1200" dirty="0">
                <a:sym typeface="Wingdings" panose="05000000000000000000" pitchFamily="2" charset="2"/>
              </a:rPr>
              <a:t> 않은 뒷방향은 아무것도 없다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sym typeface="Wingdings" panose="05000000000000000000" pitchFamily="2" charset="2"/>
              </a:rPr>
              <a:t>게임에서는 미리 세상을 </a:t>
            </a:r>
            <a:r>
              <a:rPr lang="ko-KR" altLang="en-US" sz="1200" dirty="0" err="1">
                <a:sym typeface="Wingdings" panose="05000000000000000000" pitchFamily="2" charset="2"/>
              </a:rPr>
              <a:t>구현해놓지</a:t>
            </a:r>
            <a:r>
              <a:rPr lang="ko-KR" altLang="en-US" sz="1200" dirty="0">
                <a:sym typeface="Wingdings" panose="05000000000000000000" pitchFamily="2" charset="2"/>
              </a:rPr>
              <a:t> 않는다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sym typeface="Wingdings" panose="05000000000000000000" pitchFamily="2" charset="2"/>
              </a:rPr>
              <a:t>고용량의 게임을 효율적으로 돌리기 위해 게임 캐릭터가 보지 않는 공간은 </a:t>
            </a:r>
            <a:r>
              <a:rPr lang="ko-KR" altLang="en-US" sz="1200" dirty="0" err="1">
                <a:sym typeface="Wingdings" panose="05000000000000000000" pitchFamily="2" charset="2"/>
              </a:rPr>
              <a:t>만들어놓지</a:t>
            </a:r>
            <a:r>
              <a:rPr lang="ko-KR" altLang="en-US" sz="1200" dirty="0">
                <a:sym typeface="Wingdings" panose="05000000000000000000" pitchFamily="2" charset="2"/>
              </a:rPr>
              <a:t> 않다가 게임 캐릭터가 관측하는 순간 세상이 나타나도록 하는 것이 훨씬 더 효율적이다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마치 파동이었던 전자가 관측하는 순간 입자가 되는 것처럼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/>
              <a:t>우리 우주에는 절대 바뀌지 않는 법칙 </a:t>
            </a:r>
            <a:r>
              <a:rPr lang="en-US" altLang="ko-KR" sz="1200" dirty="0"/>
              <a:t>: </a:t>
            </a:r>
            <a:r>
              <a:rPr lang="ko-KR" altLang="en-US" sz="1200" dirty="0"/>
              <a:t>그 어떤 물질도 빛보다는 빠를 수 없다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/>
              <a:t>이러한 우주의 제한 속도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033E3-079F-AF10-17DF-F045B9A6789B}"/>
              </a:ext>
            </a:extLst>
          </p:cNvPr>
          <p:cNvSpPr txBox="1"/>
          <p:nvPr/>
        </p:nvSpPr>
        <p:spPr>
          <a:xfrm>
            <a:off x="4609641" y="3997960"/>
            <a:ext cx="5004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정보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이중슬릿</a:t>
            </a:r>
            <a:r>
              <a:rPr lang="ko-KR" altLang="en-US" sz="1200" dirty="0"/>
              <a:t> 실험에서 우리가 직접 관측을 하지 않아도 전자가 두 슬릿 중 어떤 슬릿을 지나갔는지 우리가 알 수 있으면</a:t>
            </a:r>
            <a:r>
              <a:rPr lang="en-US" altLang="ko-KR" sz="1200" dirty="0"/>
              <a:t>, </a:t>
            </a:r>
            <a:r>
              <a:rPr lang="ko-KR" altLang="en-US" sz="1200" dirty="0"/>
              <a:t>그 전자는 파동이 아닌 입자가 되어 나타난다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둘 중 하나의 슬릿에 산소 입자들을 놓고 전자가 지나가도록 한 뒤 산소 입자들에 남은 흔적을 통해 전자가 어떤 슬릿을 통과했는지 우리가 나중에 확인할 수 있으면 전자는 파동이 아닌 입자가 됨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/>
              <a:t>여기서 </a:t>
            </a:r>
            <a:r>
              <a:rPr lang="ko-KR" altLang="en-US" sz="1200" dirty="0" err="1"/>
              <a:t>중요한건</a:t>
            </a:r>
            <a:r>
              <a:rPr lang="ko-KR" altLang="en-US" sz="1200" dirty="0"/>
              <a:t> 우리가 직접 관측을 했느냐가 아닌</a:t>
            </a:r>
            <a:r>
              <a:rPr lang="en-US" altLang="ko-KR" sz="1200" dirty="0"/>
              <a:t>, </a:t>
            </a:r>
            <a:r>
              <a:rPr lang="ko-KR" altLang="en-US" sz="1200" dirty="0"/>
              <a:t>이들에 대한 정보를 우리가 알 수 있느냐 </a:t>
            </a:r>
            <a:r>
              <a:rPr lang="ko-KR" altLang="en-US" sz="1200" dirty="0" err="1"/>
              <a:t>없느냐이다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/>
              <a:t>전자가 파동이 되느냐 입자가 되느냐는 우리가 슬릿에 산소 입자를 놓았을 때 이미 결정된 것이다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3101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9961" y="1417490"/>
            <a:ext cx="5004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linkClick r:id="rId2"/>
              </a:rPr>
              <a:t>https://www.youtube.com/watch?v=ChBCZf4DmJA</a:t>
            </a:r>
            <a:endParaRPr lang="en-US" altLang="ko-KR" sz="1200" dirty="0"/>
          </a:p>
          <a:p>
            <a:r>
              <a:rPr lang="en-US" altLang="ko-KR" sz="1200" dirty="0">
                <a:hlinkClick r:id="rId3"/>
              </a:rPr>
              <a:t>https://www.youtube.com/watch?v=Iruq0g5nfDw</a:t>
            </a:r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5045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412</Words>
  <Application>Microsoft Office PowerPoint</Application>
  <PresentationFormat>와이드스크린</PresentationFormat>
  <Paragraphs>41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K1833P1</dc:creator>
  <cp:lastModifiedBy>정나림</cp:lastModifiedBy>
  <cp:revision>30</cp:revision>
  <dcterms:created xsi:type="dcterms:W3CDTF">2022-11-14T06:15:22Z</dcterms:created>
  <dcterms:modified xsi:type="dcterms:W3CDTF">2022-12-12T13:56:20Z</dcterms:modified>
</cp:coreProperties>
</file>