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6" r:id="rId3"/>
    <p:sldId id="277" r:id="rId4"/>
    <p:sldId id="278" r:id="rId5"/>
    <p:sldId id="329" r:id="rId6"/>
    <p:sldId id="332" r:id="rId7"/>
    <p:sldId id="331" r:id="rId8"/>
    <p:sldId id="333" r:id="rId9"/>
    <p:sldId id="330" r:id="rId10"/>
    <p:sldId id="334" r:id="rId11"/>
    <p:sldId id="307" r:id="rId12"/>
    <p:sldId id="312" r:id="rId13"/>
    <p:sldId id="313" r:id="rId14"/>
    <p:sldId id="311" r:id="rId15"/>
    <p:sldId id="279" r:id="rId16"/>
    <p:sldId id="336" r:id="rId17"/>
    <p:sldId id="337" r:id="rId18"/>
    <p:sldId id="338" r:id="rId19"/>
    <p:sldId id="339" r:id="rId20"/>
    <p:sldId id="341" r:id="rId21"/>
    <p:sldId id="342" r:id="rId22"/>
    <p:sldId id="308" r:id="rId23"/>
    <p:sldId id="309" r:id="rId24"/>
    <p:sldId id="314" r:id="rId25"/>
    <p:sldId id="327" r:id="rId26"/>
    <p:sldId id="328" r:id="rId27"/>
    <p:sldId id="325" r:id="rId28"/>
    <p:sldId id="326" r:id="rId29"/>
    <p:sldId id="323" r:id="rId30"/>
    <p:sldId id="324" r:id="rId31"/>
    <p:sldId id="321" r:id="rId32"/>
    <p:sldId id="322" r:id="rId33"/>
    <p:sldId id="319" r:id="rId34"/>
    <p:sldId id="320" r:id="rId35"/>
    <p:sldId id="318" r:id="rId36"/>
    <p:sldId id="317" r:id="rId37"/>
    <p:sldId id="315" r:id="rId38"/>
    <p:sldId id="316" r:id="rId39"/>
    <p:sldId id="282" r:id="rId40"/>
    <p:sldId id="310" r:id="rId41"/>
    <p:sldId id="306" r:id="rId42"/>
    <p:sldId id="305" r:id="rId43"/>
    <p:sldId id="304" r:id="rId44"/>
    <p:sldId id="303" r:id="rId45"/>
    <p:sldId id="299" r:id="rId46"/>
    <p:sldId id="301" r:id="rId47"/>
    <p:sldId id="302" r:id="rId48"/>
    <p:sldId id="280" r:id="rId49"/>
    <p:sldId id="284" r:id="rId50"/>
    <p:sldId id="296" r:id="rId51"/>
    <p:sldId id="298" r:id="rId52"/>
    <p:sldId id="297" r:id="rId53"/>
    <p:sldId id="293" r:id="rId54"/>
    <p:sldId id="294" r:id="rId55"/>
    <p:sldId id="295" r:id="rId56"/>
    <p:sldId id="290" r:id="rId57"/>
    <p:sldId id="291" r:id="rId58"/>
    <p:sldId id="292" r:id="rId59"/>
    <p:sldId id="287" r:id="rId60"/>
    <p:sldId id="288" r:id="rId61"/>
    <p:sldId id="289" r:id="rId62"/>
    <p:sldId id="283" r:id="rId63"/>
    <p:sldId id="285" r:id="rId64"/>
    <p:sldId id="286" r:id="rId65"/>
    <p:sldId id="281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8CA"/>
    <a:srgbClr val="CA0464"/>
    <a:srgbClr val="746F6F"/>
    <a:srgbClr val="363535"/>
    <a:srgbClr val="282828"/>
    <a:srgbClr val="F6CD61"/>
    <a:srgbClr val="FEE500"/>
    <a:srgbClr val="ABC1D1"/>
    <a:srgbClr val="54A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slide" Target="slide4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slide" Target="slide15.xml"/><Relationship Id="rId5" Type="http://schemas.openxmlformats.org/officeDocument/2006/relationships/image" Target="../media/image21.png"/><Relationship Id="rId15" Type="http://schemas.openxmlformats.org/officeDocument/2006/relationships/slide" Target="slide7.xml"/><Relationship Id="rId10" Type="http://schemas.openxmlformats.org/officeDocument/2006/relationships/image" Target="../media/image22.png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15.xml"/><Relationship Id="rId3" Type="http://schemas.openxmlformats.org/officeDocument/2006/relationships/slide" Target="slide65.xml"/><Relationship Id="rId7" Type="http://schemas.openxmlformats.org/officeDocument/2006/relationships/image" Target="../media/image32.png"/><Relationship Id="rId12" Type="http://schemas.openxmlformats.org/officeDocument/2006/relationships/image" Target="../media/image22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image" Target="../media/image30.png"/><Relationship Id="rId10" Type="http://schemas.openxmlformats.org/officeDocument/2006/relationships/image" Target="../media/image14.png"/><Relationship Id="rId4" Type="http://schemas.openxmlformats.org/officeDocument/2006/relationships/image" Target="../media/image29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3.jpeg"/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5.xml"/><Relationship Id="rId5" Type="http://schemas.openxmlformats.org/officeDocument/2006/relationships/slide" Target="slide48.xml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slide" Target="slide6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4.xml"/><Relationship Id="rId7" Type="http://schemas.openxmlformats.org/officeDocument/2006/relationships/image" Target="../media/image14.png"/><Relationship Id="rId12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15.xml"/><Relationship Id="rId5" Type="http://schemas.openxmlformats.org/officeDocument/2006/relationships/slide" Target="slide48.xml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slide" Target="slide6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48.xml"/><Relationship Id="rId7" Type="http://schemas.openxmlformats.org/officeDocument/2006/relationships/slide" Target="slide6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65.xml"/><Relationship Id="rId18" Type="http://schemas.openxmlformats.org/officeDocument/2006/relationships/slide" Target="slide16.xml"/><Relationship Id="rId3" Type="http://schemas.openxmlformats.org/officeDocument/2006/relationships/image" Target="../media/image9.png"/><Relationship Id="rId7" Type="http://schemas.openxmlformats.org/officeDocument/2006/relationships/slide" Target="slide48.xml"/><Relationship Id="rId12" Type="http://schemas.openxmlformats.org/officeDocument/2006/relationships/image" Target="../media/image22.png"/><Relationship Id="rId17" Type="http://schemas.openxmlformats.org/officeDocument/2006/relationships/image" Target="../media/image37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slide" Target="slide4.xml"/><Relationship Id="rId5" Type="http://schemas.openxmlformats.org/officeDocument/2006/relationships/image" Target="../media/image11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22.png"/><Relationship Id="rId18" Type="http://schemas.microsoft.com/office/2007/relationships/hdphoto" Target="../media/hdphoto4.wdp"/><Relationship Id="rId3" Type="http://schemas.openxmlformats.org/officeDocument/2006/relationships/slide" Target="slide15.xml"/><Relationship Id="rId7" Type="http://schemas.openxmlformats.org/officeDocument/2006/relationships/image" Target="../media/image21.png"/><Relationship Id="rId12" Type="http://schemas.openxmlformats.org/officeDocument/2006/relationships/slide" Target="slide4.xml"/><Relationship Id="rId17" Type="http://schemas.openxmlformats.org/officeDocument/2006/relationships/image" Target="../media/image38.png"/><Relationship Id="rId2" Type="http://schemas.openxmlformats.org/officeDocument/2006/relationships/slide" Target="slide16.xml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5" Type="http://schemas.openxmlformats.org/officeDocument/2006/relationships/slide" Target="slide18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slide" Target="slide5.xml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slide" Target="slide20.xml"/><Relationship Id="rId2" Type="http://schemas.openxmlformats.org/officeDocument/2006/relationships/slide" Target="slide15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slide" Target="slide16.xml"/><Relationship Id="rId10" Type="http://schemas.openxmlformats.org/officeDocument/2006/relationships/slide" Target="slide4.xml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slide" Target="slide20.xml"/><Relationship Id="rId3" Type="http://schemas.openxmlformats.org/officeDocument/2006/relationships/slide" Target="slide19.xml"/><Relationship Id="rId7" Type="http://schemas.openxmlformats.org/officeDocument/2006/relationships/slide" Target="slide48.xml"/><Relationship Id="rId12" Type="http://schemas.openxmlformats.org/officeDocument/2006/relationships/image" Target="../media/image22.png"/><Relationship Id="rId17" Type="http://schemas.openxmlformats.org/officeDocument/2006/relationships/slide" Target="slide18.xml"/><Relationship Id="rId2" Type="http://schemas.openxmlformats.org/officeDocument/2006/relationships/slide" Target="slide15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slide" Target="slide4.xml"/><Relationship Id="rId5" Type="http://schemas.openxmlformats.org/officeDocument/2006/relationships/slide" Target="slide65.xml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1.png"/><Relationship Id="rId18" Type="http://schemas.openxmlformats.org/officeDocument/2006/relationships/slide" Target="slide20.xml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slide" Target="slide18.xml"/><Relationship Id="rId2" Type="http://schemas.openxmlformats.org/officeDocument/2006/relationships/slide" Target="slide15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42.png"/><Relationship Id="rId10" Type="http://schemas.openxmlformats.org/officeDocument/2006/relationships/slide" Target="slide4.xml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slide" Target="slide16.xml"/><Relationship Id="rId3" Type="http://schemas.openxmlformats.org/officeDocument/2006/relationships/slide" Target="slide21.xml"/><Relationship Id="rId7" Type="http://schemas.openxmlformats.org/officeDocument/2006/relationships/slide" Target="slide48.xml"/><Relationship Id="rId12" Type="http://schemas.openxmlformats.org/officeDocument/2006/relationships/image" Target="../media/image22.png"/><Relationship Id="rId17" Type="http://schemas.microsoft.com/office/2007/relationships/hdphoto" Target="../media/hdphoto6.wdp"/><Relationship Id="rId2" Type="http://schemas.openxmlformats.org/officeDocument/2006/relationships/slide" Target="slide15.xml"/><Relationship Id="rId16" Type="http://schemas.openxmlformats.org/officeDocument/2006/relationships/image" Target="../media/image43.png"/><Relationship Id="rId20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slide" Target="slide4.xml"/><Relationship Id="rId5" Type="http://schemas.openxmlformats.org/officeDocument/2006/relationships/slide" Target="slide65.xml"/><Relationship Id="rId15" Type="http://schemas.microsoft.com/office/2007/relationships/hdphoto" Target="../media/hdphoto5.wdp"/><Relationship Id="rId10" Type="http://schemas.openxmlformats.org/officeDocument/2006/relationships/image" Target="../media/image15.png"/><Relationship Id="rId19" Type="http://schemas.openxmlformats.org/officeDocument/2006/relationships/slide" Target="slide18.xml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1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4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17" Type="http://schemas.openxmlformats.org/officeDocument/2006/relationships/slide" Target="slide20.xml"/><Relationship Id="rId2" Type="http://schemas.openxmlformats.org/officeDocument/2006/relationships/slide" Target="slide15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slide" Target="slide16.xml"/><Relationship Id="rId10" Type="http://schemas.openxmlformats.org/officeDocument/2006/relationships/slide" Target="slide4.xml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.png"/><Relationship Id="rId3" Type="http://schemas.openxmlformats.org/officeDocument/2006/relationships/slide" Target="slide65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2" Type="http://schemas.openxmlformats.org/officeDocument/2006/relationships/slide" Target="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slide" Target="slide46.xml"/><Relationship Id="rId15" Type="http://schemas.openxmlformats.org/officeDocument/2006/relationships/image" Target="../media/image22.png"/><Relationship Id="rId10" Type="http://schemas.openxmlformats.org/officeDocument/2006/relationships/slide" Target="slide48.xml"/><Relationship Id="rId4" Type="http://schemas.openxmlformats.org/officeDocument/2006/relationships/image" Target="../media/image29.png"/><Relationship Id="rId9" Type="http://schemas.openxmlformats.org/officeDocument/2006/relationships/image" Target="../media/image45.png"/><Relationship Id="rId14" Type="http://schemas.openxmlformats.org/officeDocument/2006/relationships/slide" Target="slide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image" Target="../media/image35.png"/><Relationship Id="rId7" Type="http://schemas.openxmlformats.org/officeDocument/2006/relationships/image" Target="../media/image1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slide" Target="slide48.xml"/><Relationship Id="rId9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43.xml"/><Relationship Id="rId18" Type="http://schemas.openxmlformats.org/officeDocument/2006/relationships/image" Target="../media/image52.png"/><Relationship Id="rId26" Type="http://schemas.openxmlformats.org/officeDocument/2006/relationships/image" Target="../media/image57.png"/><Relationship Id="rId3" Type="http://schemas.openxmlformats.org/officeDocument/2006/relationships/slide" Target="slide65.xml"/><Relationship Id="rId21" Type="http://schemas.openxmlformats.org/officeDocument/2006/relationships/image" Target="../media/image54.png"/><Relationship Id="rId7" Type="http://schemas.openxmlformats.org/officeDocument/2006/relationships/slide" Target="slide4.xml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5" Type="http://schemas.openxmlformats.org/officeDocument/2006/relationships/slide" Target="slide31.xml"/><Relationship Id="rId2" Type="http://schemas.openxmlformats.org/officeDocument/2006/relationships/image" Target="../media/image46.png"/><Relationship Id="rId16" Type="http://schemas.openxmlformats.org/officeDocument/2006/relationships/image" Target="../media/image50.png"/><Relationship Id="rId20" Type="http://schemas.openxmlformats.org/officeDocument/2006/relationships/image" Target="../media/image53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24" Type="http://schemas.openxmlformats.org/officeDocument/2006/relationships/image" Target="../media/image56.png"/><Relationship Id="rId32" Type="http://schemas.openxmlformats.org/officeDocument/2006/relationships/image" Target="../media/image61.png"/><Relationship Id="rId5" Type="http://schemas.openxmlformats.org/officeDocument/2006/relationships/slide" Target="slide48.xml"/><Relationship Id="rId15" Type="http://schemas.microsoft.com/office/2007/relationships/hdphoto" Target="../media/hdphoto7.wdp"/><Relationship Id="rId23" Type="http://schemas.openxmlformats.org/officeDocument/2006/relationships/slide" Target="slide29.xml"/><Relationship Id="rId28" Type="http://schemas.openxmlformats.org/officeDocument/2006/relationships/image" Target="../media/image58.png"/><Relationship Id="rId10" Type="http://schemas.openxmlformats.org/officeDocument/2006/relationships/image" Target="../media/image16.png"/><Relationship Id="rId19" Type="http://schemas.openxmlformats.org/officeDocument/2006/relationships/slide" Target="slide36.xml"/><Relationship Id="rId31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slide" Target="slide15.xml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slide" Target="slide27.xml"/><Relationship Id="rId30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62.png"/><Relationship Id="rId3" Type="http://schemas.openxmlformats.org/officeDocument/2006/relationships/slide" Target="slide48.xml"/><Relationship Id="rId7" Type="http://schemas.openxmlformats.org/officeDocument/2006/relationships/slide" Target="slide4.xml"/><Relationship Id="rId12" Type="http://schemas.openxmlformats.org/officeDocument/2006/relationships/slide" Target="slide2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slide" Target="slide65.xml"/><Relationship Id="rId1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4.png"/><Relationship Id="rId3" Type="http://schemas.openxmlformats.org/officeDocument/2006/relationships/slide" Target="slide48.xml"/><Relationship Id="rId7" Type="http://schemas.openxmlformats.org/officeDocument/2006/relationships/slide" Target="slide65.xml"/><Relationship Id="rId12" Type="http://schemas.openxmlformats.org/officeDocument/2006/relationships/image" Target="../media/image6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slide" Target="slide28.xml"/><Relationship Id="rId3" Type="http://schemas.openxmlformats.org/officeDocument/2006/relationships/slide" Target="slide48.xml"/><Relationship Id="rId7" Type="http://schemas.openxmlformats.org/officeDocument/2006/relationships/slide" Target="slide4.xml"/><Relationship Id="rId12" Type="http://schemas.openxmlformats.org/officeDocument/2006/relationships/image" Target="../media/image58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slide" Target="slide65.xml"/><Relationship Id="rId1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65.png"/><Relationship Id="rId3" Type="http://schemas.openxmlformats.org/officeDocument/2006/relationships/slide" Target="slide48.xml"/><Relationship Id="rId7" Type="http://schemas.openxmlformats.org/officeDocument/2006/relationships/slide" Target="slide65.xml"/><Relationship Id="rId12" Type="http://schemas.openxmlformats.org/officeDocument/2006/relationships/image" Target="../media/image62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6.png"/><Relationship Id="rId3" Type="http://schemas.openxmlformats.org/officeDocument/2006/relationships/slide" Target="slide65.xml"/><Relationship Id="rId7" Type="http://schemas.openxmlformats.org/officeDocument/2006/relationships/image" Target="../media/image13.png"/><Relationship Id="rId12" Type="http://schemas.openxmlformats.org/officeDocument/2006/relationships/slide" Target="slide15.xml"/><Relationship Id="rId2" Type="http://schemas.openxmlformats.org/officeDocument/2006/relationships/slide" Target="slide24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image" Target="../media/image22.png"/><Relationship Id="rId5" Type="http://schemas.openxmlformats.org/officeDocument/2006/relationships/image" Target="../media/image31.png"/><Relationship Id="rId15" Type="http://schemas.openxmlformats.org/officeDocument/2006/relationships/image" Target="../media/image21.png"/><Relationship Id="rId10" Type="http://schemas.openxmlformats.org/officeDocument/2006/relationships/slide" Target="slide4.xml"/><Relationship Id="rId4" Type="http://schemas.openxmlformats.org/officeDocument/2006/relationships/image" Target="../media/image30.png"/><Relationship Id="rId9" Type="http://schemas.openxmlformats.org/officeDocument/2006/relationships/image" Target="../media/image15.png"/><Relationship Id="rId1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slide" Target="slide1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65.xml"/><Relationship Id="rId5" Type="http://schemas.openxmlformats.org/officeDocument/2006/relationships/slide" Target="slide48.xml"/><Relationship Id="rId15" Type="http://schemas.openxmlformats.org/officeDocument/2006/relationships/image" Target="../media/image66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slide" Target="slide4.xml"/><Relationship Id="rId1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65.xml"/><Relationship Id="rId18" Type="http://schemas.openxmlformats.org/officeDocument/2006/relationships/image" Target="../media/image21.png"/><Relationship Id="rId3" Type="http://schemas.openxmlformats.org/officeDocument/2006/relationships/slide" Target="slide46.xml"/><Relationship Id="rId7" Type="http://schemas.openxmlformats.org/officeDocument/2006/relationships/slide" Target="slide48.xml"/><Relationship Id="rId12" Type="http://schemas.openxmlformats.org/officeDocument/2006/relationships/image" Target="../media/image22.png"/><Relationship Id="rId17" Type="http://schemas.openxmlformats.org/officeDocument/2006/relationships/slide" Target="slide32.xml"/><Relationship Id="rId2" Type="http://schemas.openxmlformats.org/officeDocument/2006/relationships/slide" Target="slide24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4.xml"/><Relationship Id="rId5" Type="http://schemas.openxmlformats.org/officeDocument/2006/relationships/slide" Target="slide47.xml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4.png"/><Relationship Id="rId14" Type="http://schemas.openxmlformats.org/officeDocument/2006/relationships/slide" Target="slide1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12" Type="http://schemas.openxmlformats.org/officeDocument/2006/relationships/slide" Target="slide15.xml"/><Relationship Id="rId2" Type="http://schemas.openxmlformats.org/officeDocument/2006/relationships/slide" Target="slide24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slide" Target="slide65.xml"/><Relationship Id="rId5" Type="http://schemas.openxmlformats.org/officeDocument/2006/relationships/slide" Target="slide48.xml"/><Relationship Id="rId15" Type="http://schemas.openxmlformats.org/officeDocument/2006/relationships/image" Target="../media/image68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slide" Target="slide4.xml"/><Relationship Id="rId1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slide" Target="slide4.xml"/><Relationship Id="rId3" Type="http://schemas.openxmlformats.org/officeDocument/2006/relationships/slide" Target="slide34.xml"/><Relationship Id="rId7" Type="http://schemas.openxmlformats.org/officeDocument/2006/relationships/slide" Target="slide47.xml"/><Relationship Id="rId12" Type="http://schemas.openxmlformats.org/officeDocument/2006/relationships/image" Target="../media/image15.png"/><Relationship Id="rId17" Type="http://schemas.openxmlformats.org/officeDocument/2006/relationships/image" Target="../media/image70.png"/><Relationship Id="rId2" Type="http://schemas.openxmlformats.org/officeDocument/2006/relationships/slide" Target="slide1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slide" Target="slide46.xml"/><Relationship Id="rId15" Type="http://schemas.openxmlformats.org/officeDocument/2006/relationships/slide" Target="slide65.xml"/><Relationship Id="rId10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slide" Target="slide48.xml"/><Relationship Id="rId1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24.xml"/><Relationship Id="rId7" Type="http://schemas.openxmlformats.org/officeDocument/2006/relationships/image" Target="../media/image14.png"/><Relationship Id="rId12" Type="http://schemas.openxmlformats.org/officeDocument/2006/relationships/slide" Target="slide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slide" Target="slide48.xml"/><Relationship Id="rId15" Type="http://schemas.openxmlformats.org/officeDocument/2006/relationships/image" Target="../media/image31.png"/><Relationship Id="rId10" Type="http://schemas.openxmlformats.org/officeDocument/2006/relationships/slide" Target="slide4.xml"/><Relationship Id="rId4" Type="http://schemas.openxmlformats.org/officeDocument/2006/relationships/image" Target="../media/image29.png"/><Relationship Id="rId9" Type="http://schemas.openxmlformats.org/officeDocument/2006/relationships/slide" Target="slide65.xml"/><Relationship Id="rId1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15.xml"/><Relationship Id="rId3" Type="http://schemas.openxmlformats.org/officeDocument/2006/relationships/slide" Target="slide65.xml"/><Relationship Id="rId7" Type="http://schemas.openxmlformats.org/officeDocument/2006/relationships/slide" Target="slide48.xml"/><Relationship Id="rId12" Type="http://schemas.openxmlformats.org/officeDocument/2006/relationships/image" Target="../media/image22.png"/><Relationship Id="rId17" Type="http://schemas.microsoft.com/office/2007/relationships/hdphoto" Target="../media/hdphoto7.wdp"/><Relationship Id="rId2" Type="http://schemas.openxmlformats.org/officeDocument/2006/relationships/slide" Target="slide39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4.xml"/><Relationship Id="rId5" Type="http://schemas.openxmlformats.org/officeDocument/2006/relationships/image" Target="../media/image30.png"/><Relationship Id="rId15" Type="http://schemas.openxmlformats.org/officeDocument/2006/relationships/slide" Target="slide43.xml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48.xml"/><Relationship Id="rId7" Type="http://schemas.openxmlformats.org/officeDocument/2006/relationships/slide" Target="slide65.xml"/><Relationship Id="rId12" Type="http://schemas.openxmlformats.org/officeDocument/2006/relationships/image" Target="../media/image53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slide" Target="slide15.xml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13.xml"/><Relationship Id="rId7" Type="http://schemas.openxmlformats.org/officeDocument/2006/relationships/image" Target="../media/image14.png"/><Relationship Id="rId12" Type="http://schemas.openxmlformats.org/officeDocument/2006/relationships/slide" Target="slide15.xml"/><Relationship Id="rId2" Type="http://schemas.openxmlformats.org/officeDocument/2006/relationships/slide" Target="slide2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slide" Target="slide48.xml"/><Relationship Id="rId15" Type="http://schemas.openxmlformats.org/officeDocument/2006/relationships/image" Target="../media/image31.png"/><Relationship Id="rId10" Type="http://schemas.openxmlformats.org/officeDocument/2006/relationships/slide" Target="slide4.xml"/><Relationship Id="rId4" Type="http://schemas.openxmlformats.org/officeDocument/2006/relationships/image" Target="../media/image29.png"/><Relationship Id="rId9" Type="http://schemas.openxmlformats.org/officeDocument/2006/relationships/slide" Target="slide65.xml"/><Relationship Id="rId1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slide" Target="slide24.xml"/><Relationship Id="rId7" Type="http://schemas.openxmlformats.org/officeDocument/2006/relationships/image" Target="../media/image14.png"/><Relationship Id="rId12" Type="http://schemas.openxmlformats.org/officeDocument/2006/relationships/slide" Target="slide1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png"/><Relationship Id="rId5" Type="http://schemas.openxmlformats.org/officeDocument/2006/relationships/slide" Target="slide48.xml"/><Relationship Id="rId15" Type="http://schemas.openxmlformats.org/officeDocument/2006/relationships/image" Target="../media/image31.png"/><Relationship Id="rId10" Type="http://schemas.openxmlformats.org/officeDocument/2006/relationships/slide" Target="slide4.xml"/><Relationship Id="rId4" Type="http://schemas.openxmlformats.org/officeDocument/2006/relationships/image" Target="../media/image29.png"/><Relationship Id="rId9" Type="http://schemas.openxmlformats.org/officeDocument/2006/relationships/slide" Target="slide65.xml"/><Relationship Id="rId1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image" Target="../media/image13.png"/><Relationship Id="rId21" Type="http://schemas.microsoft.com/office/2007/relationships/hdphoto" Target="../media/hdphoto7.wdp"/><Relationship Id="rId7" Type="http://schemas.openxmlformats.org/officeDocument/2006/relationships/slide" Target="slide65.xml"/><Relationship Id="rId12" Type="http://schemas.openxmlformats.org/officeDocument/2006/relationships/image" Target="../media/image18.png"/><Relationship Id="rId17" Type="http://schemas.openxmlformats.org/officeDocument/2006/relationships/slide" Target="slide45.xml"/><Relationship Id="rId25" Type="http://schemas.openxmlformats.org/officeDocument/2006/relationships/slide" Target="slide42.xml"/><Relationship Id="rId33" Type="http://schemas.openxmlformats.org/officeDocument/2006/relationships/image" Target="../media/image86.png"/><Relationship Id="rId2" Type="http://schemas.openxmlformats.org/officeDocument/2006/relationships/slide" Target="slide48.xml"/><Relationship Id="rId16" Type="http://schemas.openxmlformats.org/officeDocument/2006/relationships/image" Target="../media/image75.png"/><Relationship Id="rId20" Type="http://schemas.openxmlformats.org/officeDocument/2006/relationships/image" Target="../media/image49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3.png"/><Relationship Id="rId24" Type="http://schemas.openxmlformats.org/officeDocument/2006/relationships/image" Target="../media/image79.png"/><Relationship Id="rId32" Type="http://schemas.openxmlformats.org/officeDocument/2006/relationships/slide" Target="slide40.xml"/><Relationship Id="rId5" Type="http://schemas.openxmlformats.org/officeDocument/2006/relationships/slide" Target="slide4.xml"/><Relationship Id="rId15" Type="http://schemas.openxmlformats.org/officeDocument/2006/relationships/slide" Target="slide44.xml"/><Relationship Id="rId23" Type="http://schemas.openxmlformats.org/officeDocument/2006/relationships/image" Target="../media/image78.png"/><Relationship Id="rId28" Type="http://schemas.openxmlformats.org/officeDocument/2006/relationships/image" Target="../media/image82.png"/><Relationship Id="rId10" Type="http://schemas.openxmlformats.org/officeDocument/2006/relationships/image" Target="../media/image9.png"/><Relationship Id="rId19" Type="http://schemas.openxmlformats.org/officeDocument/2006/relationships/slide" Target="slide43.xml"/><Relationship Id="rId31" Type="http://schemas.openxmlformats.org/officeDocument/2006/relationships/image" Target="../media/image85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Relationship Id="rId14" Type="http://schemas.openxmlformats.org/officeDocument/2006/relationships/image" Target="../media/image74.png"/><Relationship Id="rId22" Type="http://schemas.openxmlformats.org/officeDocument/2006/relationships/image" Target="../media/image77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8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image" Target="../media/image15.png"/><Relationship Id="rId18" Type="http://schemas.openxmlformats.org/officeDocument/2006/relationships/slide" Target="slide11.xml"/><Relationship Id="rId3" Type="http://schemas.openxmlformats.org/officeDocument/2006/relationships/slide" Target="slide14.xml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slide" Target="slide65.xm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slide" Target="slide48.xml"/><Relationship Id="rId19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22.png"/><Relationship Id="rId3" Type="http://schemas.openxmlformats.org/officeDocument/2006/relationships/slide" Target="slide65.xml"/><Relationship Id="rId7" Type="http://schemas.openxmlformats.org/officeDocument/2006/relationships/image" Target="../media/image87.png"/><Relationship Id="rId12" Type="http://schemas.openxmlformats.org/officeDocument/2006/relationships/slide" Target="slide4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slide" Target="slide47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29.png"/><Relationship Id="rId9" Type="http://schemas.openxmlformats.org/officeDocument/2006/relationships/image" Target="../media/image13.png"/><Relationship Id="rId14" Type="http://schemas.openxmlformats.org/officeDocument/2006/relationships/slide" Target="slide1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22.png"/><Relationship Id="rId3" Type="http://schemas.openxmlformats.org/officeDocument/2006/relationships/slide" Target="slide65.xml"/><Relationship Id="rId7" Type="http://schemas.openxmlformats.org/officeDocument/2006/relationships/image" Target="../media/image88.png"/><Relationship Id="rId12" Type="http://schemas.openxmlformats.org/officeDocument/2006/relationships/slide" Target="slide4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5.png"/><Relationship Id="rId5" Type="http://schemas.openxmlformats.org/officeDocument/2006/relationships/slide" Target="slide47.xml"/><Relationship Id="rId15" Type="http://schemas.openxmlformats.org/officeDocument/2006/relationships/image" Target="../media/image16.png"/><Relationship Id="rId10" Type="http://schemas.openxmlformats.org/officeDocument/2006/relationships/image" Target="../media/image14.png"/><Relationship Id="rId4" Type="http://schemas.openxmlformats.org/officeDocument/2006/relationships/image" Target="../media/image29.png"/><Relationship Id="rId9" Type="http://schemas.openxmlformats.org/officeDocument/2006/relationships/image" Target="../media/image13.png"/><Relationship Id="rId14" Type="http://schemas.openxmlformats.org/officeDocument/2006/relationships/slide" Target="slide1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.png"/><Relationship Id="rId3" Type="http://schemas.openxmlformats.org/officeDocument/2006/relationships/slide" Target="slide65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slide" Target="slide39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slide" Target="slide46.xml"/><Relationship Id="rId15" Type="http://schemas.openxmlformats.org/officeDocument/2006/relationships/image" Target="../media/image22.png"/><Relationship Id="rId10" Type="http://schemas.openxmlformats.org/officeDocument/2006/relationships/slide" Target="slide48.xml"/><Relationship Id="rId4" Type="http://schemas.openxmlformats.org/officeDocument/2006/relationships/image" Target="../media/image29.png"/><Relationship Id="rId9" Type="http://schemas.openxmlformats.org/officeDocument/2006/relationships/image" Target="../media/image89.png"/><Relationship Id="rId14" Type="http://schemas.openxmlformats.org/officeDocument/2006/relationships/slide" Target="slide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18" Type="http://schemas.openxmlformats.org/officeDocument/2006/relationships/image" Target="../media/image16.png"/><Relationship Id="rId3" Type="http://schemas.openxmlformats.org/officeDocument/2006/relationships/slide" Target="slide65.xml"/><Relationship Id="rId7" Type="http://schemas.openxmlformats.org/officeDocument/2006/relationships/slide" Target="slide43.xml"/><Relationship Id="rId12" Type="http://schemas.openxmlformats.org/officeDocument/2006/relationships/image" Target="../media/image13.png"/><Relationship Id="rId17" Type="http://schemas.openxmlformats.org/officeDocument/2006/relationships/slide" Target="slide15.xml"/><Relationship Id="rId2" Type="http://schemas.openxmlformats.org/officeDocument/2006/relationships/slide" Target="slide39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48.xml"/><Relationship Id="rId5" Type="http://schemas.openxmlformats.org/officeDocument/2006/relationships/image" Target="../media/image30.png"/><Relationship Id="rId15" Type="http://schemas.openxmlformats.org/officeDocument/2006/relationships/slide" Target="slide4.xml"/><Relationship Id="rId10" Type="http://schemas.openxmlformats.org/officeDocument/2006/relationships/image" Target="../media/image73.png"/><Relationship Id="rId4" Type="http://schemas.openxmlformats.org/officeDocument/2006/relationships/image" Target="../media/image29.png"/><Relationship Id="rId9" Type="http://schemas.microsoft.com/office/2007/relationships/hdphoto" Target="../media/hdphoto7.wdp"/><Relationship Id="rId1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5.png"/><Relationship Id="rId3" Type="http://schemas.openxmlformats.org/officeDocument/2006/relationships/slide" Target="slide65.xml"/><Relationship Id="rId7" Type="http://schemas.openxmlformats.org/officeDocument/2006/relationships/slide" Target="slide47.xm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slide" Target="slide39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slide" Target="slide46.xml"/><Relationship Id="rId15" Type="http://schemas.openxmlformats.org/officeDocument/2006/relationships/image" Target="../media/image22.png"/><Relationship Id="rId10" Type="http://schemas.openxmlformats.org/officeDocument/2006/relationships/slide" Target="slide48.xml"/><Relationship Id="rId4" Type="http://schemas.openxmlformats.org/officeDocument/2006/relationships/image" Target="../media/image29.png"/><Relationship Id="rId9" Type="http://schemas.openxmlformats.org/officeDocument/2006/relationships/image" Target="../media/image91.png"/><Relationship Id="rId14" Type="http://schemas.openxmlformats.org/officeDocument/2006/relationships/slide" Target="slide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slide" Target="slide4.xml"/><Relationship Id="rId18" Type="http://schemas.openxmlformats.org/officeDocument/2006/relationships/image" Target="../media/image76.png"/><Relationship Id="rId3" Type="http://schemas.openxmlformats.org/officeDocument/2006/relationships/slide" Target="slide65.xml"/><Relationship Id="rId7" Type="http://schemas.openxmlformats.org/officeDocument/2006/relationships/slide" Target="slide47.xml"/><Relationship Id="rId12" Type="http://schemas.openxmlformats.org/officeDocument/2006/relationships/image" Target="../media/image15.png"/><Relationship Id="rId17" Type="http://schemas.openxmlformats.org/officeDocument/2006/relationships/slide" Target="slide45.xml"/><Relationship Id="rId2" Type="http://schemas.openxmlformats.org/officeDocument/2006/relationships/slide" Target="slide3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4.png"/><Relationship Id="rId5" Type="http://schemas.openxmlformats.org/officeDocument/2006/relationships/slide" Target="slide46.xml"/><Relationship Id="rId15" Type="http://schemas.openxmlformats.org/officeDocument/2006/relationships/slide" Target="slide15.xml"/><Relationship Id="rId10" Type="http://schemas.openxmlformats.org/officeDocument/2006/relationships/image" Target="../media/image13.png"/><Relationship Id="rId4" Type="http://schemas.openxmlformats.org/officeDocument/2006/relationships/image" Target="../media/image29.png"/><Relationship Id="rId9" Type="http://schemas.openxmlformats.org/officeDocument/2006/relationships/slide" Target="slide48.xml"/><Relationship Id="rId1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slide" Target="slide39.xml"/><Relationship Id="rId7" Type="http://schemas.openxmlformats.org/officeDocument/2006/relationships/slide" Target="slide48.xml"/><Relationship Id="rId12" Type="http://schemas.openxmlformats.org/officeDocument/2006/relationships/slide" Target="slide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65.xml"/><Relationship Id="rId5" Type="http://schemas.openxmlformats.org/officeDocument/2006/relationships/image" Target="../media/image30.png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slide" Target="slide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png"/><Relationship Id="rId3" Type="http://schemas.openxmlformats.org/officeDocument/2006/relationships/slide" Target="slide39.xml"/><Relationship Id="rId7" Type="http://schemas.openxmlformats.org/officeDocument/2006/relationships/slide" Target="slide48.xml"/><Relationship Id="rId12" Type="http://schemas.openxmlformats.org/officeDocument/2006/relationships/slide" Target="slide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65.xml"/><Relationship Id="rId5" Type="http://schemas.openxmlformats.org/officeDocument/2006/relationships/image" Target="../media/image30.png"/><Relationship Id="rId15" Type="http://schemas.openxmlformats.org/officeDocument/2006/relationships/image" Target="../media/image16.png"/><Relationship Id="rId10" Type="http://schemas.openxmlformats.org/officeDocument/2006/relationships/image" Target="../media/image15.png"/><Relationship Id="rId4" Type="http://schemas.openxmlformats.org/officeDocument/2006/relationships/image" Target="../media/image29.png"/><Relationship Id="rId9" Type="http://schemas.openxmlformats.org/officeDocument/2006/relationships/image" Target="../media/image14.png"/><Relationship Id="rId14" Type="http://schemas.openxmlformats.org/officeDocument/2006/relationships/slide" Target="slide1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61.xml"/><Relationship Id="rId13" Type="http://schemas.openxmlformats.org/officeDocument/2006/relationships/slide" Target="slide15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slide" Target="slide49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9.xml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slide" Target="slide4.xml"/><Relationship Id="rId10" Type="http://schemas.openxmlformats.org/officeDocument/2006/relationships/slide" Target="slide65.xml"/><Relationship Id="rId4" Type="http://schemas.openxmlformats.org/officeDocument/2006/relationships/slide" Target="slide60.xml"/><Relationship Id="rId9" Type="http://schemas.openxmlformats.org/officeDocument/2006/relationships/image" Target="../media/image6.png"/><Relationship Id="rId1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2.xml"/><Relationship Id="rId18" Type="http://schemas.openxmlformats.org/officeDocument/2006/relationships/image" Target="../media/image94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slide" Target="slide53.xml"/><Relationship Id="rId2" Type="http://schemas.openxmlformats.org/officeDocument/2006/relationships/image" Target="../media/image3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56.xml"/><Relationship Id="rId10" Type="http://schemas.openxmlformats.org/officeDocument/2006/relationships/image" Target="../media/image16.png"/><Relationship Id="rId19" Type="http://schemas.openxmlformats.org/officeDocument/2006/relationships/slide" Target="slide51.xml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15.xml"/><Relationship Id="rId18" Type="http://schemas.microsoft.com/office/2007/relationships/hdphoto" Target="../media/hdphoto1.wdp"/><Relationship Id="rId3" Type="http://schemas.openxmlformats.org/officeDocument/2006/relationships/slide" Target="slide4.xml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17" Type="http://schemas.openxmlformats.org/officeDocument/2006/relationships/image" Target="../media/image23.png"/><Relationship Id="rId2" Type="http://schemas.openxmlformats.org/officeDocument/2006/relationships/slide" Target="slide5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11" Type="http://schemas.openxmlformats.org/officeDocument/2006/relationships/image" Target="../media/image15.png"/><Relationship Id="rId5" Type="http://schemas.openxmlformats.org/officeDocument/2006/relationships/image" Target="../media/image20.png"/><Relationship Id="rId15" Type="http://schemas.openxmlformats.org/officeDocument/2006/relationships/slide" Target="slide7.xml"/><Relationship Id="rId10" Type="http://schemas.openxmlformats.org/officeDocument/2006/relationships/image" Target="../media/image14.png"/><Relationship Id="rId4" Type="http://schemas.openxmlformats.org/officeDocument/2006/relationships/slide" Target="slide6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95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95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17" Type="http://schemas.openxmlformats.org/officeDocument/2006/relationships/image" Target="../media/image66.png"/><Relationship Id="rId2" Type="http://schemas.openxmlformats.org/officeDocument/2006/relationships/image" Target="../media/image94.png"/><Relationship Id="rId16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image" Target="../media/image68.png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8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9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57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93.png"/><Relationship Id="rId2" Type="http://schemas.openxmlformats.org/officeDocument/2006/relationships/image" Target="../media/image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48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6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3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slide" Target="slide65.xml"/><Relationship Id="rId12" Type="http://schemas.openxmlformats.org/officeDocument/2006/relationships/slide" Target="slide4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5.png"/><Relationship Id="rId10" Type="http://schemas.openxmlformats.org/officeDocument/2006/relationships/slide" Target="slide15.xm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2.png"/><Relationship Id="rId18" Type="http://schemas.openxmlformats.org/officeDocument/2006/relationships/slide" Target="slide52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94.png"/><Relationship Id="rId2" Type="http://schemas.openxmlformats.org/officeDocument/2006/relationships/image" Target="../media/image3.png"/><Relationship Id="rId16" Type="http://schemas.openxmlformats.org/officeDocument/2006/relationships/slide" Target="slide5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93.png"/><Relationship Id="rId10" Type="http://schemas.openxmlformats.org/officeDocument/2006/relationships/image" Target="../media/image16.png"/><Relationship Id="rId19" Type="http://schemas.openxmlformats.org/officeDocument/2006/relationships/image" Target="../media/image95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slide" Target="slide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slide" Target="slide4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slide" Target="slide15.xml"/><Relationship Id="rId5" Type="http://schemas.openxmlformats.org/officeDocument/2006/relationships/image" Target="../media/image21.png"/><Relationship Id="rId15" Type="http://schemas.openxmlformats.org/officeDocument/2006/relationships/slide" Target="slide7.xml"/><Relationship Id="rId10" Type="http://schemas.openxmlformats.org/officeDocument/2006/relationships/image" Target="../media/image22.png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2.png"/><Relationship Id="rId18" Type="http://schemas.openxmlformats.org/officeDocument/2006/relationships/slide" Target="slide50.xml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94.png"/><Relationship Id="rId2" Type="http://schemas.openxmlformats.org/officeDocument/2006/relationships/image" Target="../media/image3.png"/><Relationship Id="rId16" Type="http://schemas.openxmlformats.org/officeDocument/2006/relationships/slide" Target="slide5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93.png"/><Relationship Id="rId10" Type="http://schemas.openxmlformats.org/officeDocument/2006/relationships/image" Target="../media/image16.png"/><Relationship Id="rId19" Type="http://schemas.openxmlformats.org/officeDocument/2006/relationships/image" Target="../media/image95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slide" Target="slide5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slide" Target="slide62.xml"/><Relationship Id="rId18" Type="http://schemas.openxmlformats.org/officeDocument/2006/relationships/image" Target="../media/image94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slide" Target="slide53.xml"/><Relationship Id="rId2" Type="http://schemas.openxmlformats.org/officeDocument/2006/relationships/image" Target="../media/image3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56.xml"/><Relationship Id="rId10" Type="http://schemas.openxmlformats.org/officeDocument/2006/relationships/image" Target="../media/image16.png"/><Relationship Id="rId19" Type="http://schemas.openxmlformats.org/officeDocument/2006/relationships/slide" Target="slide50.xml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9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2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17" Type="http://schemas.openxmlformats.org/officeDocument/2006/relationships/image" Target="../media/image66.png"/><Relationship Id="rId2" Type="http://schemas.openxmlformats.org/officeDocument/2006/relationships/image" Target="../media/image3.png"/><Relationship Id="rId16" Type="http://schemas.openxmlformats.org/officeDocument/2006/relationships/slide" Target="slide6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image" Target="../media/image68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slide" Target="slide6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2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6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2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5.xml"/><Relationship Id="rId11" Type="http://schemas.openxmlformats.org/officeDocument/2006/relationships/slide" Target="slide4.xml"/><Relationship Id="rId5" Type="http://schemas.openxmlformats.org/officeDocument/2006/relationships/image" Target="../media/image6.png"/><Relationship Id="rId15" Type="http://schemas.openxmlformats.org/officeDocument/2006/relationships/slide" Target="slide62.xml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slide" Target="slide15.xml"/><Relationship Id="rId14" Type="http://schemas.openxmlformats.org/officeDocument/2006/relationships/image" Target="../media/image6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15.pn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slide" Target="slide9.xml"/><Relationship Id="rId3" Type="http://schemas.openxmlformats.org/officeDocument/2006/relationships/slide" Target="slide8.xml"/><Relationship Id="rId7" Type="http://schemas.openxmlformats.org/officeDocument/2006/relationships/slide" Target="slide48.xml"/><Relationship Id="rId12" Type="http://schemas.openxmlformats.org/officeDocument/2006/relationships/slide" Target="slide15.xml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slide" Target="slide65.xml"/><Relationship Id="rId1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slide" Target="slide4.xml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11" Type="http://schemas.openxmlformats.org/officeDocument/2006/relationships/slide" Target="slide15.xml"/><Relationship Id="rId5" Type="http://schemas.openxmlformats.org/officeDocument/2006/relationships/image" Target="../media/image21.png"/><Relationship Id="rId15" Type="http://schemas.openxmlformats.org/officeDocument/2006/relationships/slide" Target="slide7.xml"/><Relationship Id="rId10" Type="http://schemas.openxmlformats.org/officeDocument/2006/relationships/image" Target="../media/image22.png"/><Relationship Id="rId4" Type="http://schemas.openxmlformats.org/officeDocument/2006/relationships/slide" Target="slide65.xml"/><Relationship Id="rId9" Type="http://schemas.openxmlformats.org/officeDocument/2006/relationships/image" Target="../media/image15.png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18" Type="http://schemas.openxmlformats.org/officeDocument/2006/relationships/slide" Target="slide9.xml"/><Relationship Id="rId3" Type="http://schemas.openxmlformats.org/officeDocument/2006/relationships/slide" Target="slide10.xml"/><Relationship Id="rId7" Type="http://schemas.openxmlformats.org/officeDocument/2006/relationships/slide" Target="slide48.xml"/><Relationship Id="rId12" Type="http://schemas.openxmlformats.org/officeDocument/2006/relationships/slide" Target="slide15.xml"/><Relationship Id="rId17" Type="http://schemas.openxmlformats.org/officeDocument/2006/relationships/slide" Target="slide7.xml"/><Relationship Id="rId2" Type="http://schemas.openxmlformats.org/officeDocument/2006/relationships/slide" Target="slide4.xml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2.png"/><Relationship Id="rId5" Type="http://schemas.openxmlformats.org/officeDocument/2006/relationships/slide" Target="slide65.xml"/><Relationship Id="rId1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0899" y="3602741"/>
            <a:ext cx="3240000" cy="14923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sp>
        <p:nvSpPr>
          <p:cNvPr id="27" name="TextBox 26">
            <a:hlinkClick r:id="rId14" action="ppaction://hlinksldjump"/>
          </p:cNvPr>
          <p:cNvSpPr txBox="1"/>
          <p:nvPr/>
        </p:nvSpPr>
        <p:spPr>
          <a:xfrm>
            <a:off x="5327761" y="3608216"/>
            <a:ext cx="1640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화질 개선 </a:t>
            </a:r>
            <a:endParaRPr lang="en-US" altLang="ko-KR"/>
          </a:p>
        </p:txBody>
      </p:sp>
      <p:sp>
        <p:nvSpPr>
          <p:cNvPr id="28" name="TextBox 27">
            <a:hlinkClick r:id="rId14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9" name="TextBox 28">
            <a:hlinkClick r:id="rId15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0" name="TextBox 29">
            <a:hlinkClick r:id="rId16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2" name="TextBox 31">
            <a:hlinkClick r:id="rId14" action="ppaction://hlinksldjump"/>
          </p:cNvPr>
          <p:cNvSpPr txBox="1"/>
          <p:nvPr/>
        </p:nvSpPr>
        <p:spPr>
          <a:xfrm>
            <a:off x="2220899" y="4913734"/>
            <a:ext cx="4383577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/>
              <a:t>분석 결과 왼쪽 사람은 </a:t>
            </a:r>
            <a:r>
              <a:rPr lang="en-US" altLang="ko-KR" sz="1600" smtClean="0"/>
              <a:t>D(</a:t>
            </a:r>
            <a:r>
              <a:rPr lang="ko-KR" altLang="en-US" sz="1600" smtClean="0"/>
              <a:t>방송국 피디</a:t>
            </a:r>
            <a:r>
              <a:rPr lang="en-US" altLang="ko-KR" sz="1600" smtClean="0"/>
              <a:t>)</a:t>
            </a:r>
            <a:r>
              <a:rPr lang="ko-KR" altLang="en-US" sz="1600" smtClean="0"/>
              <a:t>로 추정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2452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쓰레기통에서 마트 영수증 발견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중요한 부분들이 타버림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1"/>
          <a:stretch/>
        </p:blipFill>
        <p:spPr>
          <a:xfrm>
            <a:off x="2442830" y="3599410"/>
            <a:ext cx="1800000" cy="1485895"/>
          </a:xfrm>
          <a:prstGeom prst="rect">
            <a:avLst/>
          </a:prstGeom>
        </p:spPr>
      </p:pic>
      <p:sp>
        <p:nvSpPr>
          <p:cNvPr id="6" name="순서도: 문서 5"/>
          <p:cNvSpPr/>
          <p:nvPr/>
        </p:nvSpPr>
        <p:spPr>
          <a:xfrm>
            <a:off x="2702156" y="3598815"/>
            <a:ext cx="1042510" cy="690552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문서 18"/>
          <p:cNvSpPr/>
          <p:nvPr/>
        </p:nvSpPr>
        <p:spPr>
          <a:xfrm rot="16200000">
            <a:off x="2745625" y="4595189"/>
            <a:ext cx="427935" cy="514873"/>
          </a:xfrm>
          <a:prstGeom prst="flowChartDocumen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현장 외부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1026" name="Picture 2" descr="쿄애니 전소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/>
          <a:stretch/>
        </p:blipFill>
        <p:spPr bwMode="auto">
          <a:xfrm>
            <a:off x="2300885" y="3310245"/>
            <a:ext cx="244135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나무로 지어진 건물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3031843" y="2925307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목격자 증언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궁금한 점을 질문하세요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13" y="328530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8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11" y="3792740"/>
            <a:ext cx="1980000" cy="198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25" y="3551636"/>
            <a:ext cx="2160000" cy="216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9"/>
          <a:stretch/>
        </p:blipFill>
        <p:spPr>
          <a:xfrm>
            <a:off x="1354053" y="3191636"/>
            <a:ext cx="2160672" cy="252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111" y="3328868"/>
            <a:ext cx="2520000" cy="2520000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4" name="그림 23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" name="그림 2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01" y="4811636"/>
            <a:ext cx="900000" cy="900000"/>
          </a:xfrm>
          <a:prstGeom prst="rect">
            <a:avLst/>
          </a:prstGeom>
        </p:spPr>
      </p:pic>
      <p:pic>
        <p:nvPicPr>
          <p:cNvPr id="29" name="그림 2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02" y="4985323"/>
            <a:ext cx="720000" cy="72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09" y="4992832"/>
            <a:ext cx="900000" cy="900000"/>
          </a:xfrm>
          <a:prstGeom prst="rect">
            <a:avLst/>
          </a:prstGeom>
        </p:spPr>
      </p:pic>
      <p:pic>
        <p:nvPicPr>
          <p:cNvPr id="12" name="그림 1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9" y="386886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hlinkClick r:id="rId2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90" name="오른쪽 화살표 89">
            <a:hlinkClick r:id="rId3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7" name="TextBox 26">
            <a:hlinkClick r:id="rId15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8" name="TextBox 27">
            <a:hlinkClick r:id="rId16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239" y="3673381"/>
            <a:ext cx="1847882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sp>
        <p:nvSpPr>
          <p:cNvPr id="30" name="TextBox 29">
            <a:hlinkClick r:id="rId13" action="ppaction://hlinksldjump"/>
          </p:cNvPr>
          <p:cNvSpPr txBox="1"/>
          <p:nvPr/>
        </p:nvSpPr>
        <p:spPr>
          <a:xfrm>
            <a:off x="5327761" y="3608216"/>
            <a:ext cx="1640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화질 개선 </a:t>
            </a:r>
            <a:endParaRPr lang="en-US" altLang="ko-KR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239" y="3673381"/>
            <a:ext cx="1847882" cy="1440000"/>
          </a:xfrm>
          <a:prstGeom prst="rect">
            <a:avLst/>
          </a:prstGeom>
        </p:spPr>
      </p:pic>
      <p:sp>
        <p:nvSpPr>
          <p:cNvPr id="28" name="TextBox 27">
            <a:hlinkClick r:id="rId15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5" name="TextBox 34">
            <a:hlinkClick r:id="rId16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6" name="TextBox 35">
            <a:hlinkClick r:id="rId17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85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239" y="3673382"/>
            <a:ext cx="1840788" cy="1440000"/>
          </a:xfrm>
          <a:prstGeom prst="rect">
            <a:avLst/>
          </a:prstGeom>
        </p:spPr>
      </p:pic>
      <p:sp>
        <p:nvSpPr>
          <p:cNvPr id="27" name="TextBox 26">
            <a:hlinkClick r:id="rId16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8" name="TextBox 27">
            <a:hlinkClick r:id="rId17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5" name="TextBox 34">
            <a:hlinkClick r:id="rId18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2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7383782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3239" y="3673382"/>
            <a:ext cx="1840788" cy="1440000"/>
          </a:xfrm>
          <a:prstGeom prst="rect">
            <a:avLst/>
          </a:prstGeom>
        </p:spPr>
      </p:pic>
      <p:sp>
        <p:nvSpPr>
          <p:cNvPr id="25" name="TextBox 24">
            <a:hlinkClick r:id="rId14" action="ppaction://hlinksldjump"/>
          </p:cNvPr>
          <p:cNvSpPr txBox="1"/>
          <p:nvPr/>
        </p:nvSpPr>
        <p:spPr>
          <a:xfrm>
            <a:off x="1899552" y="4729068"/>
            <a:ext cx="2842049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mtClean="0"/>
              <a:t>분석 결과 왼쪽 사람은 </a:t>
            </a:r>
            <a:r>
              <a:rPr lang="en-US" altLang="ko-KR" sz="1400" smtClean="0"/>
              <a:t>A(</a:t>
            </a:r>
            <a:r>
              <a:rPr lang="ko-KR" altLang="en-US" sz="1400" smtClean="0"/>
              <a:t>경비원</a:t>
            </a:r>
            <a:r>
              <a:rPr lang="en-US" altLang="ko-KR" sz="1400" smtClean="0"/>
              <a:t>),</a:t>
            </a:r>
          </a:p>
          <a:p>
            <a:pPr algn="ctr"/>
            <a:r>
              <a:rPr lang="ko-KR" altLang="en-US" sz="1400" smtClean="0"/>
              <a:t>오른쪽은 </a:t>
            </a:r>
            <a:r>
              <a:rPr lang="en-US" altLang="ko-KR" sz="1400" smtClean="0"/>
              <a:t>B(</a:t>
            </a:r>
            <a:r>
              <a:rPr lang="ko-KR" altLang="en-US" sz="1400" smtClean="0"/>
              <a:t>작가</a:t>
            </a:r>
            <a:r>
              <a:rPr lang="en-US" altLang="ko-KR" sz="1400"/>
              <a:t>)</a:t>
            </a:r>
            <a:r>
              <a:rPr lang="ko-KR" altLang="en-US" sz="1400" smtClean="0"/>
              <a:t>로 추정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>
            <a:off x="4842949" y="3567517"/>
            <a:ext cx="1991885" cy="1651730"/>
            <a:chOff x="5723513" y="1454168"/>
            <a:chExt cx="1991885" cy="1651730"/>
          </a:xfrm>
        </p:grpSpPr>
        <p:grpSp>
          <p:nvGrpSpPr>
            <p:cNvPr id="7" name="그룹 6"/>
            <p:cNvGrpSpPr/>
            <p:nvPr/>
          </p:nvGrpSpPr>
          <p:grpSpPr>
            <a:xfrm>
              <a:off x="5777487" y="1454168"/>
              <a:ext cx="1937911" cy="1651730"/>
              <a:chOff x="5724925" y="1393854"/>
              <a:chExt cx="1937911" cy="165173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4925" y="1481953"/>
                <a:ext cx="1440000" cy="1440000"/>
              </a:xfrm>
              <a:prstGeom prst="rect">
                <a:avLst/>
              </a:prstGeom>
            </p:spPr>
          </p:pic>
          <p:sp>
            <p:nvSpPr>
              <p:cNvPr id="27" name="TextBox 26">
                <a:hlinkClick r:id="rId14" action="ppaction://hlinksldjump"/>
              </p:cNvPr>
              <p:cNvSpPr txBox="1"/>
              <p:nvPr/>
            </p:nvSpPr>
            <p:spPr>
              <a:xfrm>
                <a:off x="5869633" y="1393854"/>
                <a:ext cx="6823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smtClean="0"/>
                  <a:t>현장</a:t>
                </a:r>
                <a:endParaRPr lang="en-US" altLang="ko-KR" sz="1400"/>
              </a:p>
            </p:txBody>
          </p:sp>
          <p:sp>
            <p:nvSpPr>
              <p:cNvPr id="28" name="TextBox 27">
                <a:hlinkClick r:id="rId14" action="ppaction://hlinksldjump"/>
              </p:cNvPr>
              <p:cNvSpPr txBox="1"/>
              <p:nvPr/>
            </p:nvSpPr>
            <p:spPr>
              <a:xfrm>
                <a:off x="5806854" y="2737807"/>
                <a:ext cx="68238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400" smtClean="0"/>
                  <a:t>마트</a:t>
                </a:r>
                <a:endParaRPr lang="en-US" altLang="ko-KR" sz="1400"/>
              </a:p>
            </p:txBody>
          </p:sp>
          <p:sp>
            <p:nvSpPr>
              <p:cNvPr id="35" name="TextBox 34">
                <a:hlinkClick r:id="rId14" action="ppaction://hlinksldjump"/>
              </p:cNvPr>
              <p:cNvSpPr txBox="1"/>
              <p:nvPr/>
            </p:nvSpPr>
            <p:spPr>
              <a:xfrm>
                <a:off x="6931446" y="2300517"/>
                <a:ext cx="731390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smtClean="0"/>
                  <a:t>B </a:t>
                </a:r>
                <a:r>
                  <a:rPr lang="ko-KR" altLang="en-US" sz="1400" smtClean="0"/>
                  <a:t>자택</a:t>
                </a:r>
                <a:endParaRPr lang="en-US" altLang="ko-KR" sz="1400"/>
              </a:p>
            </p:txBody>
          </p:sp>
        </p:grpSp>
        <p:sp>
          <p:nvSpPr>
            <p:cNvPr id="11" name="위로 굽은 화살표 10"/>
            <p:cNvSpPr/>
            <p:nvPr/>
          </p:nvSpPr>
          <p:spPr>
            <a:xfrm flipH="1">
              <a:off x="5723513" y="1898232"/>
              <a:ext cx="1080000" cy="955504"/>
            </a:xfrm>
            <a:prstGeom prst="bentUpArrow">
              <a:avLst/>
            </a:prstGeom>
            <a:solidFill>
              <a:srgbClr val="208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U자형 화살표 9"/>
            <p:cNvSpPr/>
            <p:nvPr/>
          </p:nvSpPr>
          <p:spPr>
            <a:xfrm rot="11439955">
              <a:off x="5890858" y="1899462"/>
              <a:ext cx="572532" cy="900741"/>
            </a:xfrm>
            <a:prstGeom prst="uturnArrow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Box 36">
            <a:hlinkClick r:id="rId14" action="ppaction://hlinksldjump"/>
          </p:cNvPr>
          <p:cNvSpPr txBox="1"/>
          <p:nvPr/>
        </p:nvSpPr>
        <p:spPr>
          <a:xfrm>
            <a:off x="6450616" y="3852440"/>
            <a:ext cx="15853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smtClean="0"/>
              <a:t>경로 추정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빨강</a:t>
            </a:r>
            <a:r>
              <a:rPr lang="en-US" altLang="ko-KR" sz="1400" smtClean="0"/>
              <a:t>: A / </a:t>
            </a:r>
            <a:r>
              <a:rPr lang="ko-KR" altLang="en-US" sz="1400" smtClean="0"/>
              <a:t>파랑</a:t>
            </a:r>
            <a:r>
              <a:rPr lang="en-US" altLang="ko-KR" sz="1400" smtClean="0"/>
              <a:t>: B</a:t>
            </a:r>
            <a:endParaRPr lang="en-US" altLang="ko-KR" sz="1400"/>
          </a:p>
        </p:txBody>
      </p:sp>
      <p:sp>
        <p:nvSpPr>
          <p:cNvPr id="38" name="TextBox 37">
            <a:hlinkClick r:id="rId16" action="ppaction://hlinksldjump"/>
          </p:cNvPr>
          <p:cNvSpPr txBox="1"/>
          <p:nvPr/>
        </p:nvSpPr>
        <p:spPr>
          <a:xfrm>
            <a:off x="8164028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9" name="TextBox 38">
            <a:hlinkClick r:id="rId17" action="ppaction://hlinksldjump"/>
          </p:cNvPr>
          <p:cNvSpPr txBox="1"/>
          <p:nvPr/>
        </p:nvSpPr>
        <p:spPr>
          <a:xfrm>
            <a:off x="8164028" y="4293530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40" name="TextBox 39">
            <a:hlinkClick r:id="rId18" action="ppaction://hlinksldjump"/>
          </p:cNvPr>
          <p:cNvSpPr txBox="1"/>
          <p:nvPr/>
        </p:nvSpPr>
        <p:spPr>
          <a:xfrm>
            <a:off x="8164028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2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 smtClean="0"/>
                <a:t>의심가는 물체 누르면 </a:t>
              </a:r>
              <a:r>
                <a:rPr lang="ko-KR" altLang="en-US" b="1" smtClean="0">
                  <a:solidFill>
                    <a:srgbClr val="CA0464"/>
                  </a:solidFill>
                </a:rPr>
                <a:t>수사 방법</a:t>
              </a:r>
              <a:r>
                <a:rPr lang="ko-KR" altLang="en-US" smtClean="0"/>
                <a:t> 나옴 </a:t>
              </a:r>
              <a:r>
                <a:rPr lang="en-US" altLang="ko-KR" smtClean="0"/>
                <a:t>(</a:t>
              </a:r>
              <a:r>
                <a:rPr lang="ko-KR" altLang="en-US" smtClean="0"/>
                <a:t>없는 것도 가능</a:t>
              </a:r>
              <a:r>
                <a:rPr lang="en-US" altLang="ko-KR" smtClean="0"/>
                <a:t>)</a:t>
              </a:r>
              <a:r>
                <a:rPr lang="ko-KR" altLang="en-US" smtClean="0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 smtClean="0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 smtClean="0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 smtClean="0"/>
                  <a:t>의심가는 부분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6436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 smtClean="0"/>
                  <a:t>시간이 되면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 smtClean="0"/>
                  <a:t>과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증거</a:t>
                </a:r>
                <a:r>
                  <a:rPr lang="en-US" altLang="ko-KR" smtClean="0"/>
                  <a:t>,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 smtClean="0"/>
                  <a:t>찾아서 </a:t>
                </a:r>
                <a:r>
                  <a:rPr lang="ko-KR" altLang="en-US" b="1" smtClean="0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 smtClean="0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</a:t>
                </a:r>
                <a:r>
                  <a:rPr lang="en-US" altLang="ko-KR" smtClean="0">
                    <a:hlinkClick r:id="rId2"/>
                  </a:rPr>
                  <a:t>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239" y="3673382"/>
            <a:ext cx="1840788" cy="14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239" y="3647609"/>
            <a:ext cx="1921302" cy="1465773"/>
          </a:xfrm>
          <a:prstGeom prst="rect">
            <a:avLst/>
          </a:prstGeom>
        </p:spPr>
      </p:pic>
      <p:sp>
        <p:nvSpPr>
          <p:cNvPr id="28" name="TextBox 27">
            <a:hlinkClick r:id="rId18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0" name="TextBox 29">
            <a:hlinkClick r:id="rId19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5" name="TextBox 34">
            <a:hlinkClick r:id="rId20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65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3239" y="3647609"/>
            <a:ext cx="1921302" cy="1465773"/>
          </a:xfrm>
          <a:prstGeom prst="rect">
            <a:avLst/>
          </a:prstGeom>
        </p:spPr>
      </p:pic>
      <p:sp>
        <p:nvSpPr>
          <p:cNvPr id="30" name="TextBox 29">
            <a:hlinkClick r:id="rId14" action="ppaction://hlinksldjump"/>
          </p:cNvPr>
          <p:cNvSpPr txBox="1"/>
          <p:nvPr/>
        </p:nvSpPr>
        <p:spPr>
          <a:xfrm>
            <a:off x="5327761" y="3608216"/>
            <a:ext cx="1640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화질 개선 </a:t>
            </a:r>
            <a:endParaRPr lang="en-US" altLang="ko-KR"/>
          </a:p>
        </p:txBody>
      </p:sp>
      <p:sp>
        <p:nvSpPr>
          <p:cNvPr id="35" name="TextBox 34">
            <a:hlinkClick r:id="rId14" action="ppaction://hlinksldjump"/>
          </p:cNvPr>
          <p:cNvSpPr txBox="1"/>
          <p:nvPr/>
        </p:nvSpPr>
        <p:spPr>
          <a:xfrm>
            <a:off x="2024889" y="4870588"/>
            <a:ext cx="30991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/>
              <a:t>분석 결과 </a:t>
            </a:r>
            <a:r>
              <a:rPr lang="en-US" altLang="ko-KR" sz="1600" smtClean="0"/>
              <a:t>B(</a:t>
            </a:r>
            <a:r>
              <a:rPr lang="ko-KR" altLang="en-US" sz="1600" smtClean="0"/>
              <a:t>작가</a:t>
            </a:r>
            <a:r>
              <a:rPr lang="en-US" altLang="ko-KR" sz="1600"/>
              <a:t>)</a:t>
            </a:r>
            <a:r>
              <a:rPr lang="ko-KR" altLang="en-US" sz="1600" smtClean="0"/>
              <a:t>로 추정</a:t>
            </a:r>
            <a:endParaRPr lang="en-US" altLang="ko-KR" sz="1600"/>
          </a:p>
        </p:txBody>
      </p:sp>
      <p:sp>
        <p:nvSpPr>
          <p:cNvPr id="36" name="TextBox 35">
            <a:hlinkClick r:id="rId15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7" name="TextBox 36">
            <a:hlinkClick r:id="rId16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8" name="TextBox 37">
            <a:hlinkClick r:id="rId17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1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쓰레기통 뒤에서 망치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21" y="3285306"/>
            <a:ext cx="1800000" cy="1800000"/>
          </a:xfrm>
          <a:prstGeom prst="rect">
            <a:avLst/>
          </a:prstGeom>
        </p:spPr>
      </p:pic>
      <p:pic>
        <p:nvPicPr>
          <p:cNvPr id="17" name="그림 1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031843" y="2925307"/>
            <a:ext cx="6120000" cy="2520000"/>
            <a:chOff x="1870362" y="2925307"/>
            <a:chExt cx="6120000" cy="2520000"/>
          </a:xfrm>
        </p:grpSpPr>
        <p:grpSp>
          <p:nvGrpSpPr>
            <p:cNvPr id="143" name="그룹 142"/>
            <p:cNvGrpSpPr/>
            <p:nvPr/>
          </p:nvGrpSpPr>
          <p:grpSpPr>
            <a:xfrm>
              <a:off x="1870362" y="2925307"/>
              <a:ext cx="6120000" cy="2520000"/>
              <a:chOff x="3217026" y="2950245"/>
              <a:chExt cx="6120000" cy="252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217026" y="2950245"/>
                <a:ext cx="6120000" cy="252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243310" y="3723641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목격자 증언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 smtClean="0"/>
              </a:p>
              <a:p>
                <a:pPr algn="ctr"/>
                <a:r>
                  <a:rPr lang="ko-KR" altLang="en-US" smtClean="0"/>
                  <a:t>궁금한 점을 질문하세요</a:t>
                </a:r>
                <a:endParaRPr lang="en-US" altLang="ko-KR"/>
              </a:p>
            </p:txBody>
          </p:sp>
          <p:sp>
            <p:nvSpPr>
              <p:cNvPr id="90" name="오른쪽 화살표 89">
                <a:hlinkClick r:id="rId2" action="ppaction://hlinksldjump"/>
              </p:cNvPr>
              <p:cNvSpPr/>
              <p:nvPr/>
            </p:nvSpPr>
            <p:spPr>
              <a:xfrm>
                <a:off x="8635626" y="3165225"/>
                <a:ext cx="468000" cy="360000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422" y="3260368"/>
              <a:ext cx="1800000" cy="1800000"/>
            </a:xfrm>
            <a:prstGeom prst="rect">
              <a:avLst/>
            </a:prstGeom>
          </p:spPr>
        </p:pic>
      </p:grpSp>
      <p:pic>
        <p:nvPicPr>
          <p:cNvPr id="17" name="그림 1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8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3" y="-6394"/>
            <a:ext cx="12211346" cy="687078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0"/>
          <a:stretch/>
        </p:blipFill>
        <p:spPr>
          <a:xfrm flipH="1">
            <a:off x="10462575" y="1964212"/>
            <a:ext cx="1719900" cy="252000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42582" y="1193641"/>
            <a:ext cx="37800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0</a:t>
            </a:r>
            <a:endParaRPr lang="ko-KR" altLang="en-US"/>
          </a:p>
        </p:txBody>
      </p:sp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4" name="그림 23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pic>
        <p:nvPicPr>
          <p:cNvPr id="30" name="그림 2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042" y="233442"/>
            <a:ext cx="987638" cy="1268078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3442"/>
            <a:ext cx="908383" cy="1286367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3206" y="1707390"/>
            <a:ext cx="1798476" cy="1804572"/>
          </a:xfrm>
          <a:prstGeom prst="rect">
            <a:avLst/>
          </a:prstGeom>
        </p:spPr>
      </p:pic>
      <p:pic>
        <p:nvPicPr>
          <p:cNvPr id="18" name="그림 17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0" r="100000">
                        <a14:foregroundMark x1="9180" y1="86914" x2="59375" y2="43359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0256">
            <a:off x="9045146" y="4959231"/>
            <a:ext cx="2160000" cy="2160000"/>
          </a:xfrm>
          <a:prstGeom prst="rect">
            <a:avLst/>
          </a:prstGeom>
        </p:spPr>
      </p:pic>
      <p:pic>
        <p:nvPicPr>
          <p:cNvPr id="20" name="그림 1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9898">
            <a:off x="3133038" y="3944213"/>
            <a:ext cx="1080000" cy="1080000"/>
          </a:xfrm>
          <a:prstGeom prst="rect">
            <a:avLst/>
          </a:prstGeom>
        </p:spPr>
      </p:pic>
      <p:pic>
        <p:nvPicPr>
          <p:cNvPr id="22" name="그림 2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01586">
            <a:off x="9826192" y="3912626"/>
            <a:ext cx="720000" cy="72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8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431">
            <a:off x="907842" y="3021169"/>
            <a:ext cx="2160000" cy="2266355"/>
          </a:xfrm>
          <a:prstGeom prst="rect">
            <a:avLst/>
          </a:prstGeom>
        </p:spPr>
      </p:pic>
      <p:grpSp>
        <p:nvGrpSpPr>
          <p:cNvPr id="103" name="그룹 102"/>
          <p:cNvGrpSpPr/>
          <p:nvPr/>
        </p:nvGrpSpPr>
        <p:grpSpPr>
          <a:xfrm>
            <a:off x="-9673" y="4608616"/>
            <a:ext cx="3232255" cy="2255777"/>
            <a:chOff x="-9673" y="4608616"/>
            <a:chExt cx="3232255" cy="2255777"/>
          </a:xfrm>
        </p:grpSpPr>
        <p:pic>
          <p:nvPicPr>
            <p:cNvPr id="102" name="그림 101">
              <a:hlinkClick r:id="rId19" action="ppaction://hlinksldjump"/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227"/>
            <a:stretch/>
          </p:blipFill>
          <p:spPr>
            <a:xfrm>
              <a:off x="342582" y="4608616"/>
              <a:ext cx="2880000" cy="2239859"/>
            </a:xfrm>
            <a:prstGeom prst="rect">
              <a:avLst/>
            </a:prstGeom>
          </p:spPr>
        </p:pic>
        <p:grpSp>
          <p:nvGrpSpPr>
            <p:cNvPr id="101" name="그룹 100"/>
            <p:cNvGrpSpPr/>
            <p:nvPr/>
          </p:nvGrpSpPr>
          <p:grpSpPr>
            <a:xfrm>
              <a:off x="-9673" y="6048616"/>
              <a:ext cx="1080000" cy="815777"/>
              <a:chOff x="1838325" y="5317646"/>
              <a:chExt cx="1080000" cy="989858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100" name="직사각형 99"/>
              <p:cNvSpPr/>
              <p:nvPr/>
            </p:nvSpPr>
            <p:spPr>
              <a:xfrm>
                <a:off x="1838325" y="5362575"/>
                <a:ext cx="1080000" cy="90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83396" y="5317646"/>
                <a:ext cx="989858" cy="989858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17" y="3425004"/>
            <a:ext cx="1800000" cy="1800000"/>
          </a:xfrm>
          <a:prstGeom prst="rect">
            <a:avLst/>
          </a:prstGeom>
        </p:spPr>
      </p:pic>
      <p:pic>
        <p:nvPicPr>
          <p:cNvPr id="4" name="그림 3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101" y="3128342"/>
            <a:ext cx="1800000" cy="1800000"/>
          </a:xfrm>
          <a:prstGeom prst="rect">
            <a:avLst/>
          </a:prstGeom>
        </p:spPr>
      </p:pic>
      <p:pic>
        <p:nvPicPr>
          <p:cNvPr id="5" name="그림 4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079" y="2806243"/>
            <a:ext cx="1080000" cy="1080000"/>
          </a:xfrm>
          <a:prstGeom prst="rect">
            <a:avLst/>
          </a:prstGeom>
        </p:spPr>
      </p:pic>
      <p:pic>
        <p:nvPicPr>
          <p:cNvPr id="6" name="그림 5">
            <a:hlinkClick r:id="rId27" action="ppaction://hlinksldjump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r="31816" b="57416"/>
          <a:stretch/>
        </p:blipFill>
        <p:spPr>
          <a:xfrm>
            <a:off x="7408911" y="-42984"/>
            <a:ext cx="720000" cy="8483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1526">
            <a:off x="4459326" y="4028229"/>
            <a:ext cx="1440000" cy="1440000"/>
          </a:xfrm>
          <a:prstGeom prst="rect">
            <a:avLst/>
          </a:prstGeom>
        </p:spPr>
      </p:pic>
      <p:pic>
        <p:nvPicPr>
          <p:cNvPr id="9" name="그림 8">
            <a:hlinkClick r:id="rId30" action="ppaction://hlinksldjump"/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553" y="2171731"/>
            <a:ext cx="1080000" cy="108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1165">
            <a:off x="9551122" y="253173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446643"/>
              <a:ext cx="398919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전기시설물</a:t>
              </a:r>
              <a:endParaRPr lang="en-US" altLang="ko-KR" smtClean="0"/>
            </a:p>
            <a:p>
              <a:pPr algn="ctr"/>
              <a:r>
                <a:rPr lang="ko-KR" altLang="en-US" smtClean="0"/>
                <a:t>내부에서 엄청나게 엉켜있는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전선들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3113" y="3310245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600" cy="2520000"/>
            <a:chOff x="3217026" y="2950245"/>
            <a:chExt cx="61206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48431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전선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3"/>
          <a:srcRect t="22057" b="24570"/>
          <a:stretch/>
        </p:blipFill>
        <p:spPr>
          <a:xfrm>
            <a:off x="2765913" y="3859922"/>
            <a:ext cx="1800000" cy="70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화재용 스프링클러</a:t>
              </a:r>
              <a:endParaRPr lang="en-US" altLang="ko-KR" smtClean="0"/>
            </a:p>
            <a:p>
              <a:pPr algn="ctr"/>
              <a:r>
                <a:rPr lang="ko-KR" altLang="en-US" smtClean="0"/>
                <a:t>고장난 것으로 확인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7" action="ppaction://hlinksldjump"/>
          </p:cNvPr>
          <p:cNvPicPr>
            <a:picLocks noChangeAspect="1"/>
          </p:cNvPicPr>
          <p:nvPr/>
        </p:nvPicPr>
        <p:blipFill rotWithShape="1">
          <a:blip r:embed="rId8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43" r="31816" b="57416"/>
          <a:stretch/>
        </p:blipFill>
        <p:spPr>
          <a:xfrm>
            <a:off x="2673701" y="3310245"/>
            <a:ext cx="1527643" cy="1800000"/>
          </a:xfrm>
          <a:prstGeom prst="rect">
            <a:avLst/>
          </a:prstGeom>
        </p:spPr>
      </p:pic>
      <p:pic>
        <p:nvPicPr>
          <p:cNvPr id="30" name="그림 2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전선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7167" y="4865960"/>
            <a:ext cx="987638" cy="126807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3"/>
          <a:srcRect t="12775" b="15481"/>
          <a:stretch/>
        </p:blipFill>
        <p:spPr>
          <a:xfrm>
            <a:off x="2765913" y="3756013"/>
            <a:ext cx="1800000" cy="9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6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스튜디오 직원들이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사용하는 컴퓨터 </a:t>
              </a:r>
              <a:r>
                <a:rPr lang="en-US" altLang="ko-KR" smtClean="0"/>
                <a:t>2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1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5" t="5849" r="32073" b="56280"/>
          <a:stretch/>
        </p:blipFill>
        <p:spPr>
          <a:xfrm>
            <a:off x="2458541" y="3447306"/>
            <a:ext cx="1800000" cy="14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3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990976" y="791409"/>
            <a:ext cx="6194065" cy="5063790"/>
            <a:chOff x="1225910" y="1697727"/>
            <a:chExt cx="6194065" cy="5063790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ko-KR" altLang="en-US" smtClean="0"/>
                <a:t>상황 설명 </a:t>
              </a:r>
              <a:r>
                <a:rPr lang="en-US" altLang="ko-KR" smtClean="0"/>
                <a:t>:</a:t>
              </a:r>
              <a:endParaRPr lang="en-US" altLang="ko-KR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- 2</a:t>
              </a:r>
              <a:r>
                <a:rPr lang="ko-KR" altLang="en-US" smtClean="0"/>
                <a:t>명의 사망자 </a:t>
              </a:r>
              <a:r>
                <a:rPr lang="en-US" altLang="ko-KR" smtClean="0"/>
                <a:t>(</a:t>
              </a:r>
              <a:r>
                <a:rPr lang="ko-KR" altLang="en-US" smtClean="0"/>
                <a:t>스튜디오 사장과 직원</a:t>
              </a:r>
              <a:r>
                <a:rPr lang="en-US" altLang="ko-KR"/>
                <a:t>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en-US" altLang="ko-KR" smtClean="0"/>
                <a:t>- 4</a:t>
              </a:r>
              <a:r>
                <a:rPr lang="ko-KR" altLang="en-US" smtClean="0"/>
                <a:t>명의 용의자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697727"/>
              <a:ext cx="5403490" cy="5063790"/>
              <a:chOff x="1225910" y="1697727"/>
              <a:chExt cx="5403490" cy="5063790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5063790"/>
                <a:chOff x="1272369" y="1049299"/>
                <a:chExt cx="5004262" cy="506379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000" b="1" smtClean="0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4047245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</a:t>
                </a:r>
                <a:r>
                  <a:rPr lang="en-US" altLang="ko-KR" smtClean="0"/>
                  <a:t>- </a:t>
                </a:r>
                <a:r>
                  <a:rPr lang="ko-KR" altLang="en-US" smtClean="0"/>
                  <a:t>웹툰 제작 스튜디오에서 화재 인명 사고 발생 </a:t>
                </a:r>
                <a:endParaRPr lang="en-US" altLang="ko-KR"/>
              </a:p>
            </p:txBody>
          </p:sp>
        </p:grpSp>
      </p:grpSp>
      <p:grpSp>
        <p:nvGrpSpPr>
          <p:cNvPr id="11" name="그룹 10"/>
          <p:cNvGrpSpPr/>
          <p:nvPr/>
        </p:nvGrpSpPr>
        <p:grpSpPr>
          <a:xfrm>
            <a:off x="1348356" y="3740033"/>
            <a:ext cx="9853868" cy="2326555"/>
            <a:chOff x="991236" y="4025740"/>
            <a:chExt cx="9853868" cy="232655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236" y="4025740"/>
              <a:ext cx="1080000" cy="108000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503" y="4025740"/>
              <a:ext cx="1080000" cy="1080000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991236" y="5182743"/>
              <a:ext cx="9853868" cy="1169552"/>
              <a:chOff x="389718" y="5760750"/>
              <a:chExt cx="9853868" cy="116955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9718" y="5764806"/>
                <a:ext cx="25724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smtClean="0"/>
                  <a:t>A (</a:t>
                </a:r>
                <a:r>
                  <a:rPr lang="ko-KR" altLang="en-US" sz="1400" smtClean="0"/>
                  <a:t>경비원</a:t>
                </a:r>
                <a:r>
                  <a:rPr lang="en-US" altLang="ko-KR" sz="1400" smtClean="0"/>
                  <a:t>)</a:t>
                </a:r>
              </a:p>
              <a:p>
                <a:pPr algn="ctr"/>
                <a:r>
                  <a:rPr lang="ko-KR" altLang="en-US" sz="1400" smtClean="0"/>
                  <a:t>매일 스튜디오에서 경비 근무</a:t>
                </a:r>
                <a:r>
                  <a:rPr lang="en-US" altLang="ko-KR" sz="1400" smtClean="0"/>
                  <a:t>.</a:t>
                </a:r>
                <a:endParaRPr lang="en-US" altLang="ko-KR" sz="1400"/>
              </a:p>
              <a:p>
                <a:pPr algn="ctr"/>
                <a:r>
                  <a:rPr lang="ko-KR" altLang="en-US" sz="1400" smtClean="0"/>
                  <a:t>사고 당시 화장실에 오래 있어</a:t>
                </a:r>
                <a:endParaRPr lang="en-US" altLang="ko-KR" sz="1400" smtClean="0"/>
              </a:p>
              <a:p>
                <a:pPr algn="ctr"/>
                <a:r>
                  <a:rPr lang="ko-KR" altLang="en-US" sz="1400" smtClean="0"/>
                  <a:t>상황 파악 늦었다고 진술</a:t>
                </a:r>
                <a:endParaRPr lang="en-US" altLang="ko-KR" sz="140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00612" y="5760752"/>
                <a:ext cx="24557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smtClean="0"/>
                  <a:t>B (</a:t>
                </a:r>
                <a:r>
                  <a:rPr lang="ko-KR" altLang="en-US" sz="1400" smtClean="0"/>
                  <a:t>작가</a:t>
                </a:r>
                <a:r>
                  <a:rPr lang="en-US" altLang="ko-KR" sz="1400" smtClean="0"/>
                  <a:t>)</a:t>
                </a:r>
              </a:p>
              <a:p>
                <a:pPr algn="ctr"/>
                <a:r>
                  <a:rPr lang="ko-KR" altLang="en-US" sz="1400" smtClean="0"/>
                  <a:t>스토리를 쓰는 외주 작가</a:t>
                </a:r>
                <a:r>
                  <a:rPr lang="en-US" altLang="ko-KR" sz="1400" smtClean="0"/>
                  <a:t>.</a:t>
                </a:r>
              </a:p>
              <a:p>
                <a:pPr algn="ctr"/>
                <a:r>
                  <a:rPr lang="ko-KR" altLang="en-US" sz="1400" smtClean="0"/>
                  <a:t>옷에 불이 붙은 채 현장에서 발견되었으며</a:t>
                </a:r>
                <a:r>
                  <a:rPr lang="en-US" altLang="ko-KR" sz="1400" smtClean="0"/>
                  <a:t> </a:t>
                </a:r>
                <a:r>
                  <a:rPr lang="ko-KR" altLang="en-US" sz="1400" smtClean="0"/>
                  <a:t>현재 수술 중</a:t>
                </a:r>
                <a:endParaRPr lang="en-US" altLang="ko-KR" sz="14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94761" y="5760751"/>
                <a:ext cx="201044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smtClean="0"/>
                  <a:t>C (</a:t>
                </a:r>
                <a:r>
                  <a:rPr lang="ko-KR" altLang="en-US" sz="1400" smtClean="0"/>
                  <a:t>직원</a:t>
                </a:r>
                <a:r>
                  <a:rPr lang="en-US" altLang="ko-KR" sz="1400" smtClean="0"/>
                  <a:t>)</a:t>
                </a:r>
              </a:p>
              <a:p>
                <a:pPr algn="ctr"/>
                <a:r>
                  <a:rPr lang="ko-KR" altLang="en-US" sz="1400" smtClean="0"/>
                  <a:t>스튜디오 직원</a:t>
                </a:r>
                <a:r>
                  <a:rPr lang="en-US" altLang="ko-KR" sz="1400" smtClean="0"/>
                  <a:t>.</a:t>
                </a:r>
              </a:p>
              <a:p>
                <a:pPr algn="ctr"/>
                <a:r>
                  <a:rPr lang="ko-KR" altLang="en-US" sz="1400" smtClean="0"/>
                  <a:t>사고 당시 탈출을 위해 </a:t>
                </a:r>
                <a:endParaRPr lang="en-US" altLang="ko-KR" sz="1400" smtClean="0"/>
              </a:p>
              <a:p>
                <a:pPr algn="ctr"/>
                <a:r>
                  <a:rPr lang="en-US" altLang="ko-KR" sz="1400" smtClean="0"/>
                  <a:t>2</a:t>
                </a:r>
                <a:r>
                  <a:rPr lang="ko-KR" altLang="en-US" sz="1400" smtClean="0"/>
                  <a:t>층에서 뛰어내렸으나 </a:t>
                </a:r>
                <a:endParaRPr lang="en-US" altLang="ko-KR" sz="1400" smtClean="0"/>
              </a:p>
              <a:p>
                <a:pPr algn="ctr"/>
                <a:r>
                  <a:rPr lang="ko-KR" altLang="en-US" sz="1400" smtClean="0"/>
                  <a:t>현재 의식 불명</a:t>
                </a:r>
                <a:endParaRPr lang="en-US" altLang="ko-KR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8143613" y="5760750"/>
                <a:ext cx="2099973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smtClean="0"/>
                  <a:t>D (</a:t>
                </a:r>
                <a:r>
                  <a:rPr lang="ko-KR" altLang="en-US" sz="1400" smtClean="0"/>
                  <a:t>방송국 피디</a:t>
                </a:r>
                <a:r>
                  <a:rPr lang="en-US" altLang="ko-KR" sz="1400" smtClean="0"/>
                  <a:t>)</a:t>
                </a:r>
              </a:p>
              <a:p>
                <a:pPr algn="ctr"/>
                <a:r>
                  <a:rPr lang="ko-KR" altLang="en-US" sz="1400" smtClean="0"/>
                  <a:t>사고 당일 취재를 위해 </a:t>
                </a:r>
                <a:endParaRPr lang="en-US" altLang="ko-KR" sz="1400" smtClean="0"/>
              </a:p>
              <a:p>
                <a:pPr algn="ctr"/>
                <a:r>
                  <a:rPr lang="ko-KR" altLang="en-US" sz="1400" smtClean="0"/>
                  <a:t>스튜디오 방문</a:t>
                </a:r>
                <a:r>
                  <a:rPr lang="en-US" altLang="ko-KR" sz="1400" smtClean="0"/>
                  <a:t>.</a:t>
                </a:r>
              </a:p>
              <a:p>
                <a:pPr algn="ctr"/>
                <a:r>
                  <a:rPr lang="ko-KR" altLang="en-US" sz="1400" smtClean="0"/>
                  <a:t>사고 당시에는 다른 </a:t>
                </a:r>
                <a:endParaRPr lang="en-US" altLang="ko-KR" sz="1400" smtClean="0"/>
              </a:p>
              <a:p>
                <a:pPr algn="ctr"/>
                <a:r>
                  <a:rPr lang="ko-KR" altLang="en-US" sz="1400" smtClean="0"/>
                  <a:t>외근으로 현장에 없었음</a:t>
                </a:r>
                <a:endParaRPr lang="en-US" altLang="ko-KR" sz="1400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0003" y="4025740"/>
              <a:ext cx="1080000" cy="1080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5117" y="4025740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23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464336" y="354415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화재로 인한 소실로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자료 복원 불가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87" y="411044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스튜디오 직원들이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사용하는 컴퓨터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41" y="3310245"/>
            <a:ext cx="1800000" cy="1800000"/>
          </a:xfrm>
          <a:prstGeom prst="rect">
            <a:avLst/>
          </a:prstGeom>
        </p:spPr>
      </p:pic>
      <p:pic>
        <p:nvPicPr>
          <p:cNvPr id="29" name="그림 2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310442"/>
            <a:ext cx="6120000" cy="360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9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202322" y="5085303"/>
            <a:ext cx="4045076" cy="720000"/>
            <a:chOff x="2934492" y="3116402"/>
            <a:chExt cx="4045076" cy="720000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492" y="311640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194257" y="3322514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의심되는 자료는 위와 같음</a:t>
              </a:r>
              <a:endParaRPr lang="en-US" altLang="ko-KR" sz="1400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95965" y="2490563"/>
            <a:ext cx="2385666" cy="25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7798" y="3045567"/>
            <a:ext cx="10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사직서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249467" y="3429000"/>
            <a:ext cx="1278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성명</a:t>
            </a:r>
            <a:r>
              <a:rPr lang="en-US" altLang="ko-KR" sz="1200" smtClean="0"/>
              <a:t>: C (</a:t>
            </a:r>
            <a:r>
              <a:rPr lang="ko-KR" altLang="en-US" sz="1200" smtClean="0"/>
              <a:t>직원</a:t>
            </a:r>
            <a:r>
              <a:rPr lang="en-US" altLang="ko-KR" sz="1200" smtClean="0"/>
              <a:t>)</a:t>
            </a:r>
            <a:endParaRPr lang="ko-KR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249466" y="3795141"/>
            <a:ext cx="127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사유</a:t>
            </a:r>
            <a:r>
              <a:rPr lang="en-US" altLang="ko-KR" sz="1200" smtClean="0"/>
              <a:t>:</a:t>
            </a:r>
          </a:p>
          <a:p>
            <a:r>
              <a:rPr lang="ko-KR" altLang="en-US" sz="1200" smtClean="0"/>
              <a:t>사장님이 너무 일 많이 시켜서 퇴사합니다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813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723641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타서 녹은 플라스틱 통 발견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21" name="그림 20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실행 단추: 도움말 23">
              <a:hlinkClick r:id="" action="ppaction://noaction" highlightClick="1"/>
              <a:hlinkHover r:id="rId1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7" name="그림 26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7" cstate="print">
            <a:duotone>
              <a:prstClr val="black"/>
              <a:schemeClr val="tx1">
                <a:lumMod val="85000"/>
                <a:lumOff val="1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29898">
            <a:off x="2308713" y="331024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4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164848"/>
                <a:ext cx="3989195" cy="120032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플라스틱 통 내부에서</a:t>
                </a:r>
                <a:endParaRPr lang="en-US" altLang="ko-KR" smtClean="0"/>
              </a:p>
              <a:p>
                <a:pPr algn="ctr"/>
                <a:r>
                  <a:rPr lang="ko-KR" altLang="en-US" smtClean="0"/>
                  <a:t>휘발유 성분 검출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사망자</a:t>
            </a:r>
            <a:r>
              <a:rPr lang="en-US" altLang="ko-KR"/>
              <a:t> </a:t>
            </a:r>
            <a:r>
              <a:rPr lang="en-US" altLang="ko-KR" smtClean="0"/>
              <a:t>1 (</a:t>
            </a:r>
            <a:r>
              <a:rPr lang="ko-KR" altLang="en-US" smtClean="0"/>
              <a:t>스튜디오 사장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질식사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7" name="그림 16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도움말 2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4" name="그림 23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6" name="그림 25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0" b="100000" l="0" r="100000">
                        <a14:foregroundMark x1="9180" y1="86914" x2="59375" y2="43359"/>
                        <a14:foregroundMark x1="51270" y1="37413" x2="68129" y2="44111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827" b="13027"/>
          <a:stretch/>
        </p:blipFill>
        <p:spPr>
          <a:xfrm rot="850256">
            <a:off x="2458533" y="3553883"/>
            <a:ext cx="1832884" cy="15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3031843" y="2925307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446643"/>
              <a:ext cx="398919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보안 출입문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원래는 </a:t>
              </a:r>
              <a:r>
                <a:rPr lang="en-US" altLang="ko-KR" smtClean="0"/>
                <a:t>ID</a:t>
              </a:r>
              <a:r>
                <a:rPr lang="ko-KR" altLang="en-US" smtClean="0"/>
                <a:t>카드로만 출입이 가능하나</a:t>
              </a:r>
              <a:endParaRPr lang="en-US" altLang="ko-KR" smtClean="0"/>
            </a:p>
            <a:p>
              <a:pPr algn="ctr"/>
              <a:r>
                <a:rPr lang="ko-KR" altLang="en-US" smtClean="0"/>
                <a:t>사건 당일은 개방되어 있었음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그림 25">
            <a:hlinkClick r:id="rId8" action="ppaction://hlinksldjump"/>
          </p:cNvPr>
          <p:cNvPicPr>
            <a:picLocks noChangeAspect="1"/>
          </p:cNvPicPr>
          <p:nvPr/>
        </p:nvPicPr>
        <p:blipFill rotWithShape="1">
          <a:blip r:embed="rId9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7" name="그림 26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57" y="3285307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361741" cy="2520000"/>
            <a:chOff x="3217026" y="2950245"/>
            <a:chExt cx="6361741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89572" y="3723642"/>
              <a:ext cx="398919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창문 유리 사진</a:t>
              </a:r>
              <a:endParaRPr lang="en-US" altLang="ko-KR" smtClean="0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1" name="그림 2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실행 단추: 도움말 26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그림 27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9" name="그림 28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18" name="그림 1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19" name="그림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50584" y="3285307"/>
            <a:ext cx="250388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성분 감정 결과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유리</a:t>
                </a:r>
                <a:r>
                  <a:rPr lang="en-US" altLang="ko-KR"/>
                  <a:t> </a:t>
                </a:r>
                <a:r>
                  <a:rPr lang="ko-KR" altLang="en-US" smtClean="0"/>
                  <a:t>안쪽에 그을음만 발견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5" name="그림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9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0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4" name="그림 2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800" y="224298"/>
            <a:ext cx="987638" cy="1286367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실행 단추: 도움말 27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그림 2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042" y="233442"/>
            <a:ext cx="987638" cy="126807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2" y="3408218"/>
            <a:ext cx="12192002" cy="3449782"/>
          </a:xfrm>
          <a:prstGeom prst="rect">
            <a:avLst/>
          </a:prstGeom>
          <a:gradFill>
            <a:gsLst>
              <a:gs pos="44000">
                <a:srgbClr val="54A4A9">
                  <a:alpha val="75000"/>
                </a:srgbClr>
              </a:gs>
              <a:gs pos="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-417682" y="2359970"/>
            <a:ext cx="2520000" cy="10663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774382"/>
            <a:ext cx="1080000" cy="108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2" y="2774382"/>
            <a:ext cx="1080000" cy="1080000"/>
          </a:xfrm>
          <a:prstGeom prst="rect">
            <a:avLst/>
          </a:prstGeom>
        </p:spPr>
      </p:pic>
      <p:pic>
        <p:nvPicPr>
          <p:cNvPr id="48" name="그림 4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8" y="3777363"/>
            <a:ext cx="720000" cy="7200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522086" y="2359970"/>
            <a:ext cx="2520000" cy="1066300"/>
          </a:xfrm>
          <a:prstGeom prst="rect">
            <a:avLst/>
          </a:prstGeom>
        </p:spPr>
      </p:pic>
      <p:pic>
        <p:nvPicPr>
          <p:cNvPr id="46" name="그림 45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540" y="3145921"/>
            <a:ext cx="1351442" cy="1351442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766" y="2756092"/>
            <a:ext cx="1080000" cy="10800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590" y="2756092"/>
            <a:ext cx="1080000" cy="1080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62" y="2746947"/>
            <a:ext cx="1080000" cy="1080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9040038" y="2659175"/>
            <a:ext cx="1800000" cy="761643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13"/>
          <a:stretch/>
        </p:blipFill>
        <p:spPr>
          <a:xfrm>
            <a:off x="11793886" y="2737802"/>
            <a:ext cx="391894" cy="1080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414" y="2756092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38" y="2756092"/>
            <a:ext cx="1080000" cy="1080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5634390" y="2811504"/>
            <a:ext cx="1440000" cy="609314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>
            <a:off x="4407836" y="2506847"/>
            <a:ext cx="2160000" cy="913971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87"/>
          <a:stretch/>
        </p:blipFill>
        <p:spPr>
          <a:xfrm flipH="1">
            <a:off x="4136166" y="2798641"/>
            <a:ext cx="1440000" cy="60931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94" y="2765237"/>
            <a:ext cx="1080000" cy="1080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118" y="2765237"/>
            <a:ext cx="1080000" cy="10800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42" y="2765237"/>
            <a:ext cx="1080000" cy="1080000"/>
          </a:xfrm>
          <a:prstGeom prst="rect">
            <a:avLst/>
          </a:prstGeom>
        </p:spPr>
      </p:pic>
      <p:pic>
        <p:nvPicPr>
          <p:cNvPr id="2" name="그림 1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9208">
            <a:off x="9064977" y="5660018"/>
            <a:ext cx="720000" cy="720000"/>
          </a:xfrm>
          <a:prstGeom prst="rect">
            <a:avLst/>
          </a:prstGeom>
        </p:spPr>
      </p:pic>
      <p:pic>
        <p:nvPicPr>
          <p:cNvPr id="64" name="그림 6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8538" r="4554" b="3238"/>
          <a:stretch/>
        </p:blipFill>
        <p:spPr>
          <a:xfrm>
            <a:off x="9277004" y="3537362"/>
            <a:ext cx="2908776" cy="3320638"/>
          </a:xfrm>
          <a:prstGeom prst="rect">
            <a:avLst/>
          </a:prstGeom>
        </p:spPr>
      </p:pic>
      <p:pic>
        <p:nvPicPr>
          <p:cNvPr id="3" name="그림 2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0" r="100000">
                        <a14:foregroundMark x1="9180" y1="86914" x2="59375" y2="43359"/>
                        <a14:backgroundMark x1="26758" y1="77734" x2="59766" y2="42188"/>
                        <a14:backgroundMark x1="25000" y1="76367" x2="50586" y2="873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87290">
            <a:off x="2400950" y="4253793"/>
            <a:ext cx="2160000" cy="2160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22277">
            <a:off x="3263616" y="4559808"/>
            <a:ext cx="1080000" cy="108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651797" y="2954382"/>
            <a:ext cx="360000" cy="3600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1284465" y="5773715"/>
            <a:ext cx="360000" cy="3600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8687">
            <a:off x="2002356" y="6085816"/>
            <a:ext cx="360000" cy="360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5998" y="3906642"/>
            <a:ext cx="360000" cy="360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7228318" y="5998562"/>
            <a:ext cx="360000" cy="3600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76701">
            <a:off x="8123610" y="5415323"/>
            <a:ext cx="360000" cy="360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92839">
            <a:off x="9472219" y="3710487"/>
            <a:ext cx="360000" cy="36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92148">
            <a:off x="270970" y="5019886"/>
            <a:ext cx="360000" cy="3600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48187">
            <a:off x="4179159" y="5370844"/>
            <a:ext cx="360000" cy="360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54548">
            <a:off x="8796789" y="6423640"/>
            <a:ext cx="360000" cy="3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291">
            <a:off x="1133320" y="4288935"/>
            <a:ext cx="360000" cy="360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4291">
            <a:off x="11765853" y="6501034"/>
            <a:ext cx="360000" cy="360000"/>
          </a:xfrm>
          <a:prstGeom prst="rect">
            <a:avLst/>
          </a:prstGeom>
        </p:spPr>
      </p:pic>
      <p:pic>
        <p:nvPicPr>
          <p:cNvPr id="7" name="그림 6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35111">
            <a:off x="8677563" y="3970028"/>
            <a:ext cx="360000" cy="360000"/>
          </a:xfrm>
          <a:prstGeom prst="rect">
            <a:avLst/>
          </a:prstGeom>
        </p:spPr>
      </p:pic>
      <p:pic>
        <p:nvPicPr>
          <p:cNvPr id="57" name="그림 56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9571">
            <a:off x="7991685" y="4116957"/>
            <a:ext cx="360000" cy="360000"/>
          </a:xfrm>
          <a:prstGeom prst="rect">
            <a:avLst/>
          </a:prstGeom>
        </p:spPr>
      </p:pic>
      <p:pic>
        <p:nvPicPr>
          <p:cNvPr id="58" name="그림 57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8667">
            <a:off x="6918072" y="3823546"/>
            <a:ext cx="360000" cy="360000"/>
          </a:xfrm>
          <a:prstGeom prst="rect">
            <a:avLst/>
          </a:prstGeom>
        </p:spPr>
      </p:pic>
      <p:pic>
        <p:nvPicPr>
          <p:cNvPr id="8" name="그림 7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310">
            <a:off x="8373294" y="3906641"/>
            <a:ext cx="360000" cy="360000"/>
          </a:xfrm>
          <a:prstGeom prst="rect">
            <a:avLst/>
          </a:prstGeom>
        </p:spPr>
      </p:pic>
      <p:pic>
        <p:nvPicPr>
          <p:cNvPr id="9" name="그림 8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1" y="4029157"/>
            <a:ext cx="360000" cy="36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1" r="4646"/>
          <a:stretch/>
        </p:blipFill>
        <p:spPr>
          <a:xfrm>
            <a:off x="2782308" y="4006735"/>
            <a:ext cx="343277" cy="24375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3052308" y="4319482"/>
            <a:ext cx="180000" cy="180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479187" y="4557007"/>
            <a:ext cx="180000" cy="180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767751" y="4696709"/>
            <a:ext cx="108000" cy="108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803648" y="4899291"/>
            <a:ext cx="108000" cy="10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6742948" y="6433184"/>
            <a:ext cx="108000" cy="1080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8407589" y="6276116"/>
            <a:ext cx="108000" cy="108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4911443" y="6047780"/>
            <a:ext cx="108000" cy="108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5183578" y="6270032"/>
            <a:ext cx="108000" cy="108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9937">
            <a:off x="5321206" y="6027043"/>
            <a:ext cx="180000" cy="180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1" r="4646"/>
          <a:stretch/>
        </p:blipFill>
        <p:spPr>
          <a:xfrm rot="4687883">
            <a:off x="8069325" y="6452354"/>
            <a:ext cx="343277" cy="243752"/>
          </a:xfrm>
          <a:prstGeom prst="rect">
            <a:avLst/>
          </a:prstGeom>
        </p:spPr>
      </p:pic>
      <p:pic>
        <p:nvPicPr>
          <p:cNvPr id="13" name="그림 12">
            <a:hlinkClick r:id="rId32" action="ppaction://hlinksldjump"/>
          </p:cNvPr>
          <p:cNvPicPr>
            <a:picLocks noChangeAspect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r="-1" b="37129"/>
          <a:stretch/>
        </p:blipFill>
        <p:spPr>
          <a:xfrm rot="1008963">
            <a:off x="2804681" y="3330687"/>
            <a:ext cx="360000" cy="42879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46" y="277438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8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591866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1769" y="4844508"/>
            <a:ext cx="1496461" cy="288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1771" y="4844509"/>
            <a:ext cx="1496461" cy="28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51772" y="4844509"/>
            <a:ext cx="1496461" cy="28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31773" y="4844508"/>
            <a:ext cx="1496461" cy="288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03771" y="4844508"/>
            <a:ext cx="1496461" cy="2880000"/>
          </a:xfrm>
          <a:prstGeom prst="rect">
            <a:avLst/>
          </a:prstGeom>
        </p:spPr>
      </p:pic>
      <p:pic>
        <p:nvPicPr>
          <p:cNvPr id="12" name="그림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02" y="3409949"/>
            <a:ext cx="2340000" cy="234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8"/>
          <a:stretch/>
        </p:blipFill>
        <p:spPr>
          <a:xfrm>
            <a:off x="-9526" y="3252740"/>
            <a:ext cx="2083579" cy="252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033844"/>
            <a:ext cx="1800000" cy="18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95"/>
          <a:stretch/>
        </p:blipFill>
        <p:spPr>
          <a:xfrm>
            <a:off x="10463700" y="3229949"/>
            <a:ext cx="1718775" cy="25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240" y="3072740"/>
            <a:ext cx="2700000" cy="27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2" y="4033844"/>
            <a:ext cx="1800000" cy="18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873" y="3182324"/>
            <a:ext cx="2520000" cy="2520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26" y="3757532"/>
            <a:ext cx="1980000" cy="19800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3653056" y="3902324"/>
            <a:ext cx="2618183" cy="1800000"/>
            <a:chOff x="3804411" y="3902324"/>
            <a:chExt cx="2618183" cy="1800000"/>
          </a:xfrm>
        </p:grpSpPr>
        <p:pic>
          <p:nvPicPr>
            <p:cNvPr id="57" name="그림 56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04411" y="3902324"/>
              <a:ext cx="2618183" cy="1800000"/>
            </a:xfrm>
            <a:prstGeom prst="rect">
              <a:avLst/>
            </a:prstGeom>
          </p:spPr>
        </p:pic>
        <p:sp>
          <p:nvSpPr>
            <p:cNvPr id="58" name="직사각형 57"/>
            <p:cNvSpPr/>
            <p:nvPr/>
          </p:nvSpPr>
          <p:spPr>
            <a:xfrm>
              <a:off x="4632842" y="5210175"/>
              <a:ext cx="945058" cy="49214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7" name="그림 8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pic>
        <p:nvPicPr>
          <p:cNvPr id="111" name="그림 110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05800" y="230394"/>
            <a:ext cx="987638" cy="1268078"/>
          </a:xfrm>
          <a:prstGeom prst="rect">
            <a:avLst/>
          </a:prstGeom>
        </p:spPr>
      </p:pic>
      <p:grpSp>
        <p:nvGrpSpPr>
          <p:cNvPr id="112" name="그룹 111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113" name="모서리가 둥근 직사각형 112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실행 단추: 도움말 113">
              <a:hlinkClick r:id="" action="ppaction://noaction" highlightClick="1"/>
              <a:hlinkHover r:id="rId1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1209" y="4868950"/>
            <a:ext cx="3238924" cy="910218"/>
            <a:chOff x="3341209" y="4868950"/>
            <a:chExt cx="3238924" cy="91021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1209" y="4868950"/>
              <a:ext cx="900000" cy="90000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0053" y="4868950"/>
              <a:ext cx="900000" cy="90000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289" y="4870475"/>
              <a:ext cx="900000" cy="90000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0133" y="4879168"/>
              <a:ext cx="900000" cy="900000"/>
            </a:xfrm>
            <a:prstGeom prst="rect">
              <a:avLst/>
            </a:prstGeom>
          </p:spPr>
        </p:pic>
      </p:grpSp>
      <p:pic>
        <p:nvPicPr>
          <p:cNvPr id="14" name="그림 1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871" y="5065700"/>
            <a:ext cx="720000" cy="72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43" y="3377576"/>
            <a:ext cx="720000" cy="720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176812" y="4033844"/>
            <a:ext cx="1566564" cy="139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찢어진 옷의 일부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r="-1" b="37129"/>
          <a:stretch/>
        </p:blipFill>
        <p:spPr>
          <a:xfrm rot="1008963">
            <a:off x="2776832" y="2804041"/>
            <a:ext cx="1800000" cy="2143960"/>
          </a:xfrm>
          <a:prstGeom prst="rect">
            <a:avLst/>
          </a:prstGeom>
        </p:spPr>
      </p:pic>
      <p:pic>
        <p:nvPicPr>
          <p:cNvPr id="12" name="그림 11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실행 단추: 도움말 17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0" name="그림 19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원형에 가까운 혈흔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25" name="그림 2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8541" y="3476403"/>
            <a:ext cx="1859441" cy="1639966"/>
          </a:xfrm>
          <a:prstGeom prst="rect">
            <a:avLst/>
          </a:prstGeom>
        </p:spPr>
      </p:pic>
      <p:pic>
        <p:nvPicPr>
          <p:cNvPr id="20" name="그림 19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실행 단추: 도움말 25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7" name="그림 26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8" name="그림 27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723641"/>
            <a:ext cx="39891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담배 꽁초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060" y="3311007"/>
            <a:ext cx="1798476" cy="1798476"/>
          </a:xfrm>
          <a:prstGeom prst="rect">
            <a:avLst/>
          </a:prstGeom>
        </p:spPr>
      </p:pic>
      <p:pic>
        <p:nvPicPr>
          <p:cNvPr id="27" name="그림 26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실행 단추: 도움말 3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 rotWithShape="1">
          <a:blip r:embed="rId17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사망자</a:t>
            </a:r>
            <a:r>
              <a:rPr lang="en-US" altLang="ko-KR"/>
              <a:t> </a:t>
            </a:r>
            <a:r>
              <a:rPr lang="en-US" altLang="ko-KR" smtClean="0"/>
              <a:t>2 (</a:t>
            </a:r>
            <a:r>
              <a:rPr lang="ko-KR" altLang="en-US" smtClean="0"/>
              <a:t>스튜디오 직원</a:t>
            </a:r>
            <a:r>
              <a:rPr lang="en-US" altLang="ko-KR" smtClean="0"/>
              <a:t>)</a:t>
            </a:r>
          </a:p>
          <a:p>
            <a:pPr algn="ctr"/>
            <a:r>
              <a:rPr lang="ko-KR" altLang="en-US" smtClean="0"/>
              <a:t>일산화탄소 중독이 원인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458541" y="3285306"/>
            <a:ext cx="1800000" cy="1800000"/>
            <a:chOff x="2409262" y="3119851"/>
            <a:chExt cx="2160000" cy="2160000"/>
          </a:xfrm>
        </p:grpSpPr>
        <p:pic>
          <p:nvPicPr>
            <p:cNvPr id="11" name="그림 10">
              <a:hlinkClick r:id="rId7" action="ppaction://hlinksldjump"/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89844" l="0" r="100000">
                          <a14:foregroundMark x1="82813" y1="43164" x2="76758" y2="24414"/>
                          <a14:foregroundMark x1="66016" y1="44336" x2="47461" y2="40430"/>
                          <a14:foregroundMark x1="70117" y1="45313" x2="56445" y2="25391"/>
                          <a14:foregroundMark x1="80859" y1="43359" x2="92773" y2="20313"/>
                          <a14:foregroundMark x1="28125" y1="76953" x2="20313" y2="69141"/>
                          <a14:foregroundMark x1="18555" y1="82031" x2="8594" y2="79883"/>
                          <a14:backgroundMark x1="72070" y1="58008" x2="41602" y2="84180"/>
                          <a14:backgroundMark x1="61328" y1="42383" x2="33789" y2="677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87290">
              <a:off x="2409262" y="3119851"/>
              <a:ext cx="2160000" cy="21600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2277">
              <a:off x="3286127" y="3571248"/>
              <a:ext cx="1080000" cy="1080000"/>
            </a:xfrm>
            <a:prstGeom prst="rect">
              <a:avLst/>
            </a:prstGeom>
          </p:spPr>
        </p:pic>
      </p:grpSp>
      <p:pic>
        <p:nvPicPr>
          <p:cNvPr id="17" name="그림 16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실행 단추: 도움말 21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3" name="그림 22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4" name="그림 2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855082" y="3585142"/>
            <a:ext cx="398919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[</a:t>
            </a:r>
            <a:r>
              <a:rPr lang="ko-KR" altLang="en-US" smtClean="0"/>
              <a:t>조사 결과</a:t>
            </a:r>
            <a:r>
              <a:rPr lang="en-US" altLang="ko-KR" smtClean="0"/>
              <a:t>]</a:t>
            </a:r>
          </a:p>
          <a:p>
            <a:pPr algn="ctr"/>
            <a:endParaRPr lang="en-US" altLang="ko-KR" smtClean="0"/>
          </a:p>
          <a:p>
            <a:pPr algn="ctr"/>
            <a:r>
              <a:rPr lang="ko-KR" altLang="en-US" smtClean="0"/>
              <a:t>문구용 커터칼</a:t>
            </a:r>
            <a:endParaRPr lang="en-US" altLang="ko-KR" smtClean="0"/>
          </a:p>
          <a:p>
            <a:pPr algn="ctr"/>
            <a:r>
              <a:rPr lang="ko-KR" altLang="en-US" smtClean="0"/>
              <a:t>칼날에서 혈흔 발견</a:t>
            </a:r>
            <a:endParaRPr lang="en-US" altLang="ko-KR"/>
          </a:p>
        </p:txBody>
      </p:sp>
      <p:sp>
        <p:nvSpPr>
          <p:cNvPr id="90" name="오른쪽 화살표 89">
            <a:hlinkClick r:id="rId2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4788" y="3258633"/>
            <a:ext cx="1798476" cy="1853345"/>
          </a:xfrm>
          <a:prstGeom prst="rect">
            <a:avLst/>
          </a:prstGeom>
        </p:spPr>
      </p:pic>
      <p:pic>
        <p:nvPicPr>
          <p:cNvPr id="32" name="그림 31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35" name="그룹 3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실행 단추: 도움말 36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39" name="그림 38">
            <a:hlinkClick r:id="rId16" action="ppaction://hlinksldjump"/>
          </p:cNvPr>
          <p:cNvPicPr>
            <a:picLocks noChangeAspect="1"/>
          </p:cNvPicPr>
          <p:nvPr/>
        </p:nvPicPr>
        <p:blipFill rotWithShape="1">
          <a:blip r:embed="rId17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3310" y="3585142"/>
              <a:ext cx="3989195" cy="12003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/>
                <a:t>문을 억지로 연 듯한 흔적이 보임</a:t>
              </a:r>
              <a:endParaRPr lang="en-US" altLang="ko-KR"/>
            </a:p>
            <a:p>
              <a:pPr algn="ctr"/>
              <a:r>
                <a:rPr lang="ko-KR" altLang="en-US"/>
                <a:t>날카로운 무언가에 긁힌 자국이 있음 </a:t>
              </a:r>
              <a:endParaRPr lang="en-US" altLang="ko-KR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3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5" action="ppaction://hlinksldjump"/>
          </p:cNvPr>
          <p:cNvPicPr>
            <a:picLocks noChangeAspect="1"/>
          </p:cNvPicPr>
          <p:nvPr/>
        </p:nvPicPr>
        <p:blipFill rotWithShape="1">
          <a:blip r:embed="rId16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4" name="그림 23">
            <a:hlinkClick r:id="rId17" action="ppaction://hlinksldjump"/>
          </p:cNvPr>
          <p:cNvPicPr>
            <a:picLocks noChangeAspect="1"/>
          </p:cNvPicPr>
          <p:nvPr/>
        </p:nvPicPr>
        <p:blipFill rotWithShape="1">
          <a:blip r:embed="rId18"/>
          <a:srcRect l="10162" t="27192" r="44211" b="9828"/>
          <a:stretch/>
        </p:blipFill>
        <p:spPr>
          <a:xfrm>
            <a:off x="2394065" y="3310245"/>
            <a:ext cx="1271848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</a:t>
                </a:r>
                <a:r>
                  <a:rPr lang="ko-KR" altLang="en-US" smtClean="0"/>
                  <a:t>지문 채취 완료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용의자 지문과 대조 필요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3309830" y="3105307"/>
              <a:ext cx="5922675" cy="2160000"/>
              <a:chOff x="2304290" y="2685012"/>
              <a:chExt cx="5922675" cy="2160000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4237770" y="3303347"/>
                <a:ext cx="3989195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mtClean="0"/>
                  <a:t>[DNA</a:t>
                </a:r>
                <a:r>
                  <a:rPr lang="ko-KR" altLang="en-US" smtClean="0"/>
                  <a:t> 채취 완료</a:t>
                </a:r>
                <a:r>
                  <a:rPr lang="en-US" altLang="ko-KR" smtClean="0"/>
                  <a:t>]</a:t>
                </a:r>
              </a:p>
              <a:p>
                <a:pPr algn="ctr"/>
                <a:endParaRPr lang="en-US" altLang="ko-KR"/>
              </a:p>
              <a:p>
                <a:pPr algn="ctr"/>
                <a:r>
                  <a:rPr lang="ko-KR" altLang="en-US" smtClean="0"/>
                  <a:t>용의자 </a:t>
                </a:r>
                <a:r>
                  <a:rPr lang="en-US" altLang="ko-KR" smtClean="0"/>
                  <a:t>DNA</a:t>
                </a:r>
                <a:r>
                  <a:rPr lang="ko-KR" altLang="en-US" smtClean="0"/>
                  <a:t>와 대조 필요</a:t>
                </a:r>
                <a:endParaRPr lang="en-US" altLang="ko-KR" smtClean="0"/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4290" y="2685012"/>
                <a:ext cx="2160000" cy="2160000"/>
              </a:xfrm>
              <a:prstGeom prst="rect">
                <a:avLst/>
              </a:prstGeom>
            </p:spPr>
          </p:pic>
        </p:grpSp>
        <p:sp>
          <p:nvSpPr>
            <p:cNvPr id="90" name="오른쪽 화살표 89">
              <a:hlinkClick r:id="rId3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339" y="2082218"/>
            <a:ext cx="1292464" cy="126807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7803" y="2079170"/>
            <a:ext cx="1286367" cy="1274174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5339" y="3476403"/>
            <a:ext cx="1286367" cy="1268078"/>
          </a:xfrm>
          <a:prstGeom prst="rect">
            <a:avLst/>
          </a:prstGeom>
        </p:spPr>
      </p:pic>
      <p:pic>
        <p:nvPicPr>
          <p:cNvPr id="15" name="그림 1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실행 단추: 도움말 20">
              <a:hlinkClick r:id="" action="ppaction://noaction" highlightClick="1"/>
              <a:hlinkHover r:id="rId11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2" name="그림 21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3" name="그림 22">
            <a:hlinkClick r:id="rId14" action="ppaction://hlinksldjump"/>
          </p:cNvPr>
          <p:cNvPicPr>
            <a:picLocks noChangeAspect="1"/>
          </p:cNvPicPr>
          <p:nvPr/>
        </p:nvPicPr>
        <p:blipFill rotWithShape="1">
          <a:blip r:embed="rId15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5" name="그림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717249"/>
            <a:ext cx="1080000" cy="1080000"/>
          </a:xfrm>
          <a:prstGeom prst="rect">
            <a:avLst/>
          </a:prstGeom>
        </p:spPr>
      </p:pic>
      <p:pic>
        <p:nvPicPr>
          <p:cNvPr id="7" name="그림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717249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874252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717249"/>
            <a:ext cx="1080000" cy="1080000"/>
          </a:xfrm>
          <a:prstGeom prst="rect">
            <a:avLst/>
          </a:prstGeom>
        </p:spPr>
      </p:pic>
      <p:pic>
        <p:nvPicPr>
          <p:cNvPr id="9" name="그림 8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717249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10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0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25911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28798" y="2950245"/>
            <a:ext cx="6120000" cy="252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hlinkClick r:id="rId2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90" name="오른쪽 화살표 89">
            <a:hlinkClick r:id="rId3" action="ppaction://hlinksldjump"/>
          </p:cNvPr>
          <p:cNvSpPr/>
          <p:nvPr/>
        </p:nvSpPr>
        <p:spPr>
          <a:xfrm>
            <a:off x="7247398" y="3165225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3" action="ppaction://hlinksldjump"/>
          </p:cNvPr>
          <p:cNvPicPr>
            <a:picLocks noChangeAspect="1"/>
          </p:cNvPicPr>
          <p:nvPr/>
        </p:nvPicPr>
        <p:blipFill rotWithShape="1">
          <a:blip r:embed="rId14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7" name="TextBox 26">
            <a:hlinkClick r:id="rId15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8" name="TextBox 27">
            <a:hlinkClick r:id="rId16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0899" y="3616047"/>
            <a:ext cx="3246125" cy="14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5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59" y="4956055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68485" y="5205632"/>
            <a:ext cx="3955076" cy="540000"/>
            <a:chOff x="6756971" y="5375962"/>
            <a:chExt cx="3955076" cy="540000"/>
          </a:xfrm>
        </p:grpSpPr>
        <p:sp>
          <p:nvSpPr>
            <p:cNvPr id="46" name="TextBox 45"/>
            <p:cNvSpPr txBox="1"/>
            <p:nvPr/>
          </p:nvSpPr>
          <p:spPr>
            <a:xfrm>
              <a:off x="6926736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의심될만한 자료를 찾을 수 없음</a:t>
              </a:r>
              <a:endParaRPr lang="en-US" altLang="ko-KR" sz="140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971" y="5375962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2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5" y="5406575"/>
            <a:ext cx="720000" cy="72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59" y="5246999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38250" y="5612687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의심되는 자료는 위와 같음</a:t>
            </a:r>
            <a:endParaRPr lang="en-US" altLang="ko-KR" sz="1400"/>
          </a:p>
        </p:txBody>
      </p:sp>
      <p:sp>
        <p:nvSpPr>
          <p:cNvPr id="74" name="직사각형 73"/>
          <p:cNvSpPr/>
          <p:nvPr/>
        </p:nvSpPr>
        <p:spPr>
          <a:xfrm>
            <a:off x="0" y="1512617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6329" y="1669877"/>
            <a:ext cx="2560542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85" y="5406575"/>
            <a:ext cx="720000" cy="720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59" y="5246999"/>
            <a:ext cx="1347333" cy="1274174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138250" y="5612687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의심되는 자료는 위와 같음</a:t>
            </a:r>
            <a:endParaRPr lang="en-US" altLang="ko-KR" sz="1400"/>
          </a:p>
        </p:txBody>
      </p:sp>
      <p:sp>
        <p:nvSpPr>
          <p:cNvPr id="29" name="직사각형 28"/>
          <p:cNvSpPr/>
          <p:nvPr/>
        </p:nvSpPr>
        <p:spPr>
          <a:xfrm>
            <a:off x="0" y="1512617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70901" y="1688166"/>
            <a:ext cx="3249450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 smtClean="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6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grpSp>
        <p:nvGrpSpPr>
          <p:cNvPr id="2" name="그룹 1"/>
          <p:cNvGrpSpPr/>
          <p:nvPr/>
        </p:nvGrpSpPr>
        <p:grpSpPr>
          <a:xfrm>
            <a:off x="4720573" y="5247345"/>
            <a:ext cx="4065579" cy="720000"/>
            <a:chOff x="5916621" y="5285962"/>
            <a:chExt cx="4065579" cy="72000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21" y="528596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196889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증거로부터 채쥐된 </a:t>
              </a:r>
              <a:r>
                <a:rPr lang="en-US" altLang="ko-KR" sz="1400" smtClean="0"/>
                <a:t>DNA</a:t>
              </a:r>
              <a:r>
                <a:rPr lang="ko-KR" altLang="en-US" sz="1400" smtClean="0"/>
                <a:t>와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일치</a:t>
              </a:r>
              <a:r>
                <a:rPr lang="en-US" altLang="ko-KR" sz="1400" smtClean="0"/>
                <a:t>’</a:t>
              </a:r>
              <a:endParaRPr lang="en-US" altLang="ko-KR" sz="1400"/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73" y="5337344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</a:t>
            </a:r>
            <a:r>
              <a:rPr lang="en-US" altLang="ko-KR" sz="1400"/>
              <a:t>DNA</a:t>
            </a:r>
            <a:r>
              <a:rPr lang="ko-KR" altLang="en-US" sz="1400" smtClean="0"/>
              <a:t> 필요</a:t>
            </a:r>
            <a:endParaRPr lang="en-US" altLang="ko-KR" sz="1400"/>
          </a:p>
        </p:txBody>
      </p:sp>
      <p:sp>
        <p:nvSpPr>
          <p:cNvPr id="31" name="TextBox 30"/>
          <p:cNvSpPr txBox="1"/>
          <p:nvPr/>
        </p:nvSpPr>
        <p:spPr>
          <a:xfrm>
            <a:off x="5000841" y="5453456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증거로부터 채쥐된 </a:t>
            </a:r>
            <a:r>
              <a:rPr lang="en-US" altLang="ko-KR" sz="1400" smtClean="0"/>
              <a:t>DNA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불일치</a:t>
            </a:r>
            <a:r>
              <a:rPr lang="en-US" altLang="ko-KR" sz="1400" smtClean="0"/>
              <a:t>’</a:t>
            </a:r>
            <a:endParaRPr lang="en-US" altLang="ko-KR" sz="140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0366" y="4956055"/>
            <a:ext cx="1018120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3" name="그림 3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720573" y="5247345"/>
            <a:ext cx="4065579" cy="720000"/>
            <a:chOff x="5916621" y="5285962"/>
            <a:chExt cx="4065579" cy="72000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621" y="5285962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6196889" y="5492073"/>
              <a:ext cx="3785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증거로부터 채쥐된 지문과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일치</a:t>
              </a:r>
              <a:r>
                <a:rPr lang="en-US" altLang="ko-KR" sz="1400" smtClean="0"/>
                <a:t>’</a:t>
              </a:r>
              <a:endParaRPr lang="en-US" altLang="ko-KR" sz="1400"/>
            </a:p>
          </p:txBody>
        </p:sp>
      </p:grpSp>
    </p:spTree>
    <p:extLst>
      <p:ext uri="{BB962C8B-B14F-4D97-AF65-F5344CB8AC3E}">
        <p14:creationId xmlns:p14="http://schemas.microsoft.com/office/powerpoint/2010/main" val="4145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573" y="5337344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7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82053" y="4970608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비교를 위해 먼저 증거에서 채취된 지문 필요</a:t>
            </a:r>
            <a:endParaRPr lang="en-US" altLang="ko-KR" sz="140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60848" y="4960109"/>
            <a:ext cx="987638" cy="127417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000841" y="5453456"/>
            <a:ext cx="378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증거로부터 채쥐된 지문과 </a:t>
            </a:r>
            <a:r>
              <a:rPr lang="en-US" altLang="ko-KR" sz="1400" smtClean="0"/>
              <a:t>‘</a:t>
            </a:r>
            <a:r>
              <a:rPr lang="ko-KR" altLang="en-US" sz="1400" smtClean="0"/>
              <a:t>불일치</a:t>
            </a:r>
            <a:r>
              <a:rPr lang="en-US" altLang="ko-KR" sz="1400" smtClean="0"/>
              <a:t>’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155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578433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213657" y="4960109"/>
            <a:ext cx="1268997" cy="1199622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250227" y="4976356"/>
            <a:ext cx="1195856" cy="1183375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5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3616047"/>
            <a:ext cx="3240000" cy="1482353"/>
          </a:xfrm>
          <a:prstGeom prst="rect">
            <a:avLst/>
          </a:prstGeom>
        </p:spPr>
      </p:pic>
      <p:sp>
        <p:nvSpPr>
          <p:cNvPr id="30" name="TextBox 29">
            <a:hlinkClick r:id="rId14" action="ppaction://hlinksldjump"/>
          </p:cNvPr>
          <p:cNvSpPr txBox="1"/>
          <p:nvPr/>
        </p:nvSpPr>
        <p:spPr>
          <a:xfrm>
            <a:off x="5327761" y="3608216"/>
            <a:ext cx="1640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화질 개선 </a:t>
            </a:r>
            <a:endParaRPr lang="en-US" altLang="ko-KR"/>
          </a:p>
        </p:txBody>
      </p:sp>
      <p:sp>
        <p:nvSpPr>
          <p:cNvPr id="32" name="TextBox 31">
            <a:hlinkClick r:id="rId14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3" name="TextBox 32">
            <a:hlinkClick r:id="rId15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4" name="TextBox 33">
            <a:hlinkClick r:id="rId16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4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49933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3213657" y="4960109"/>
            <a:ext cx="1268997" cy="1199622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V="1">
            <a:off x="3250227" y="4976356"/>
            <a:ext cx="1195856" cy="1183375"/>
          </a:xfrm>
          <a:prstGeom prst="line">
            <a:avLst/>
          </a:prstGeom>
          <a:ln w="76200">
            <a:solidFill>
              <a:srgbClr val="CA0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352200" y="2136795"/>
            <a:ext cx="1260000" cy="126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18" name="그림 17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6776" y="4979404"/>
            <a:ext cx="987638" cy="1274174"/>
          </a:xfrm>
          <a:prstGeom prst="rect">
            <a:avLst/>
          </a:prstGeom>
        </p:spPr>
      </p:pic>
      <p:pic>
        <p:nvPicPr>
          <p:cNvPr id="21" name="그림 2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38536" y="4982452"/>
            <a:ext cx="1018120" cy="1268078"/>
          </a:xfrm>
          <a:prstGeom prst="rect">
            <a:avLst/>
          </a:prstGeom>
        </p:spPr>
      </p:pic>
      <p:pic>
        <p:nvPicPr>
          <p:cNvPr id="24" name="그림 2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1475" y="4976356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pic>
        <p:nvPicPr>
          <p:cNvPr id="33" name="그림 32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21" y="5285962"/>
            <a:ext cx="720000" cy="720000"/>
          </a:xfrm>
          <a:prstGeom prst="rect">
            <a:avLst/>
          </a:prstGeom>
        </p:spPr>
      </p:pic>
      <p:pic>
        <p:nvPicPr>
          <p:cNvPr id="34" name="그림 33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971" y="537596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622668" y="5337346"/>
            <a:ext cx="4104081" cy="540000"/>
            <a:chOff x="5122464" y="5370144"/>
            <a:chExt cx="4104081" cy="540000"/>
          </a:xfrm>
        </p:grpSpPr>
        <p:sp>
          <p:nvSpPr>
            <p:cNvPr id="69" name="TextBox 68"/>
            <p:cNvSpPr txBox="1"/>
            <p:nvPr/>
          </p:nvSpPr>
          <p:spPr>
            <a:xfrm>
              <a:off x="5748433" y="5486255"/>
              <a:ext cx="3478112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그래프 변동이 심해 </a:t>
              </a:r>
              <a:r>
                <a:rPr lang="en-US" altLang="ko-KR" sz="1400" smtClean="0"/>
                <a:t>‘</a:t>
              </a:r>
              <a:r>
                <a:rPr lang="ko-KR" altLang="en-US" sz="1400" smtClean="0"/>
                <a:t>거짓</a:t>
              </a:r>
              <a:r>
                <a:rPr lang="en-US" altLang="ko-KR" sz="1400" smtClean="0"/>
                <a:t>’ </a:t>
              </a:r>
              <a:r>
                <a:rPr lang="ko-KR" altLang="en-US" sz="1400" smtClean="0"/>
                <a:t>반응으로 의심</a:t>
              </a:r>
              <a:endParaRPr lang="en-US" altLang="ko-KR" sz="140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464" y="5370144"/>
              <a:ext cx="540000" cy="540000"/>
            </a:xfrm>
            <a:prstGeom prst="rect">
              <a:avLst/>
            </a:prstGeom>
          </p:spPr>
        </p:pic>
      </p:grpSp>
      <p:sp>
        <p:nvSpPr>
          <p:cNvPr id="35" name="오른쪽 화살표 34">
            <a:hlinkClick r:id="rId15" action="ppaction://hlinksldjump"/>
          </p:cNvPr>
          <p:cNvSpPr/>
          <p:nvPr/>
        </p:nvSpPr>
        <p:spPr>
          <a:xfrm>
            <a:off x="8923561" y="5453457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72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666" y="2226795"/>
            <a:ext cx="1080000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933" y="2226795"/>
            <a:ext cx="1080000" cy="10800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169666" y="3425363"/>
            <a:ext cx="9853868" cy="1169552"/>
            <a:chOff x="389718" y="5760750"/>
            <a:chExt cx="9853868" cy="1169552"/>
          </a:xfrm>
        </p:grpSpPr>
        <p:sp>
          <p:nvSpPr>
            <p:cNvPr id="17" name="TextBox 16"/>
            <p:cNvSpPr txBox="1"/>
            <p:nvPr/>
          </p:nvSpPr>
          <p:spPr>
            <a:xfrm>
              <a:off x="389718" y="5764806"/>
              <a:ext cx="25724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A (</a:t>
              </a:r>
              <a:r>
                <a:rPr lang="ko-KR" altLang="en-US" sz="1400" smtClean="0"/>
                <a:t>경비원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매일 스튜디오에서 경비 근무</a:t>
              </a:r>
              <a:r>
                <a:rPr lang="en-US" altLang="ko-KR" sz="1400" smtClean="0"/>
                <a:t>.</a:t>
              </a:r>
              <a:endParaRPr lang="en-US" altLang="ko-KR" sz="1400"/>
            </a:p>
            <a:p>
              <a:pPr algn="ctr"/>
              <a:r>
                <a:rPr lang="ko-KR" altLang="en-US" sz="1400" smtClean="0"/>
                <a:t>사고 당시 화장실에 오래 있어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상황 파악 늦었다고 진술</a:t>
              </a:r>
              <a:endParaRPr lang="en-US" altLang="ko-KR" sz="1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612" y="5760752"/>
              <a:ext cx="2455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B (</a:t>
              </a:r>
              <a:r>
                <a:rPr lang="ko-KR" altLang="en-US" sz="1400" smtClean="0"/>
                <a:t>작가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스토리를 쓰는 외주 작가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옷에 불이 붙은 채 현장에서 발견되었으며</a:t>
              </a:r>
              <a:r>
                <a:rPr lang="en-US" altLang="ko-KR" sz="1400" smtClean="0"/>
                <a:t> </a:t>
              </a:r>
              <a:r>
                <a:rPr lang="ko-KR" altLang="en-US" sz="1400" smtClean="0"/>
                <a:t>현재 수술 중</a:t>
              </a:r>
              <a:endParaRPr lang="en-US" altLang="ko-KR" sz="140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94761" y="5760751"/>
              <a:ext cx="201044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C (</a:t>
              </a:r>
              <a:r>
                <a:rPr lang="ko-KR" altLang="en-US" sz="1400" smtClean="0"/>
                <a:t>직원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스튜디오 직원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 탈출을 위해 </a:t>
              </a:r>
              <a:endParaRPr lang="en-US" altLang="ko-KR" sz="1400" smtClean="0"/>
            </a:p>
            <a:p>
              <a:pPr algn="ctr"/>
              <a:r>
                <a:rPr lang="en-US" altLang="ko-KR" sz="1400" smtClean="0"/>
                <a:t>2</a:t>
              </a:r>
              <a:r>
                <a:rPr lang="ko-KR" altLang="en-US" sz="1400" smtClean="0"/>
                <a:t>층에서 뛰어내렸으나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현재 의식 불명</a:t>
              </a:r>
              <a:endParaRPr lang="en-US" altLang="ko-KR" sz="1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43613" y="5760750"/>
              <a:ext cx="209997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smtClean="0"/>
                <a:t>D (</a:t>
              </a:r>
              <a:r>
                <a:rPr lang="ko-KR" altLang="en-US" sz="1400" smtClean="0"/>
                <a:t>방송국 피디</a:t>
              </a:r>
              <a:r>
                <a:rPr lang="en-US" altLang="ko-KR" sz="1400" smtClean="0"/>
                <a:t>)</a:t>
              </a:r>
            </a:p>
            <a:p>
              <a:pPr algn="ctr"/>
              <a:r>
                <a:rPr lang="ko-KR" altLang="en-US" sz="1400" smtClean="0"/>
                <a:t>사고 당일 취재를 위해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스튜디오 방문</a:t>
              </a:r>
              <a:r>
                <a:rPr lang="en-US" altLang="ko-KR" sz="1400" smtClean="0"/>
                <a:t>.</a:t>
              </a:r>
            </a:p>
            <a:p>
              <a:pPr algn="ctr"/>
              <a:r>
                <a:rPr lang="ko-KR" altLang="en-US" sz="1400" smtClean="0"/>
                <a:t>사고 당시에는 다른 </a:t>
              </a:r>
              <a:endParaRPr lang="en-US" altLang="ko-KR" sz="1400" smtClean="0"/>
            </a:p>
            <a:p>
              <a:pPr algn="ctr"/>
              <a:r>
                <a:rPr lang="ko-KR" altLang="en-US" sz="1400" smtClean="0"/>
                <a:t>외근으로 현장에 없었음</a:t>
              </a:r>
              <a:endParaRPr lang="en-US" altLang="ko-KR" sz="140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3" y="2226795"/>
            <a:ext cx="1080000" cy="108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7" y="2226795"/>
            <a:ext cx="1080000" cy="1080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실행 단추: 도움말 13">
              <a:hlinkClick r:id="" action="ppaction://noaction" highlightClick="1"/>
              <a:hlinkHover r:id="rId6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8383" cy="12741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1438" y="230394"/>
            <a:ext cx="908383" cy="1286367"/>
          </a:xfrm>
          <a:prstGeom prst="rect">
            <a:avLst/>
          </a:prstGeom>
        </p:spPr>
      </p:pic>
      <p:pic>
        <p:nvPicPr>
          <p:cNvPr id="40" name="그림 39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798" y="242587"/>
            <a:ext cx="987638" cy="1268078"/>
          </a:xfrm>
          <a:prstGeom prst="rect">
            <a:avLst/>
          </a:prstGeom>
        </p:spPr>
      </p:pic>
      <p:pic>
        <p:nvPicPr>
          <p:cNvPr id="41" name="그림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6019" y="224298"/>
            <a:ext cx="987638" cy="1286367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25685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54153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275192" y="224298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30617" y="236491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350376" y="4966550"/>
            <a:ext cx="257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r>
              <a:rPr lang="ko-KR" altLang="en-US" sz="1400" smtClean="0"/>
              <a:t>가지 질문 가능 </a:t>
            </a:r>
            <a:endParaRPr lang="en-US" altLang="ko-KR" sz="14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5199" y="4964163"/>
            <a:ext cx="1347333" cy="1286367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4862886" y="5247345"/>
            <a:ext cx="3562725" cy="720000"/>
            <a:chOff x="4672464" y="5285962"/>
            <a:chExt cx="3562725" cy="720000"/>
          </a:xfrm>
        </p:grpSpPr>
        <p:sp>
          <p:nvSpPr>
            <p:cNvPr id="69" name="TextBox 68"/>
            <p:cNvSpPr txBox="1"/>
            <p:nvPr/>
          </p:nvSpPr>
          <p:spPr>
            <a:xfrm>
              <a:off x="5276696" y="5491190"/>
              <a:ext cx="2958493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mtClean="0"/>
                <a:t>그래프 상 의심되는 부분 없음</a:t>
              </a:r>
              <a:endParaRPr lang="en-US" altLang="ko-KR" sz="1400"/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2464" y="5285962"/>
              <a:ext cx="720000" cy="720000"/>
            </a:xfrm>
            <a:prstGeom prst="rect">
              <a:avLst/>
            </a:prstGeom>
          </p:spPr>
        </p:pic>
      </p:grpSp>
      <p:sp>
        <p:nvSpPr>
          <p:cNvPr id="51" name="오른쪽 화살표 50">
            <a:hlinkClick r:id="rId15" action="ppaction://hlinksldjump"/>
          </p:cNvPr>
          <p:cNvSpPr/>
          <p:nvPr/>
        </p:nvSpPr>
        <p:spPr>
          <a:xfrm>
            <a:off x="8923561" y="5453457"/>
            <a:ext cx="468000" cy="360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1280970" y="227346"/>
            <a:ext cx="4017579" cy="1292463"/>
            <a:chOff x="1256982" y="236491"/>
            <a:chExt cx="4017579" cy="129246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982" y="248684"/>
              <a:ext cx="908383" cy="127417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41563" y="242587"/>
              <a:ext cx="908383" cy="1286367"/>
            </a:xfrm>
            <a:prstGeom prst="rect">
              <a:avLst/>
            </a:prstGeom>
          </p:spPr>
        </p:pic>
        <p:pic>
          <p:nvPicPr>
            <p:cNvPr id="11" name="그림 10">
              <a:hlinkClick r:id="rId6" action="ppaction://hlinksldjump"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86923" y="254780"/>
              <a:ext cx="987638" cy="1268078"/>
            </a:xfrm>
            <a:prstGeom prst="rect">
              <a:avLst/>
            </a:prstGeom>
          </p:spPr>
        </p:pic>
        <p:pic>
          <p:nvPicPr>
            <p:cNvPr id="12" name="그림 11">
              <a:hlinkClick r:id="rId8" action="ppaction://hlinksldjump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26144" y="236491"/>
              <a:ext cx="987638" cy="1286367"/>
            </a:xfrm>
            <a:prstGeom prst="rect">
              <a:avLst/>
            </a:prstGeom>
          </p:spPr>
        </p:pic>
        <p:sp>
          <p:nvSpPr>
            <p:cNvPr id="13" name="모서리가 둥근 직사각형 12"/>
            <p:cNvSpPr/>
            <p:nvPr/>
          </p:nvSpPr>
          <p:spPr>
            <a:xfrm>
              <a:off x="125698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254278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275317" y="236491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330742" y="248684"/>
              <a:ext cx="900000" cy="9000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59819" y="242587"/>
            <a:ext cx="900000" cy="90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395892" y="2759828"/>
            <a:ext cx="5401415" cy="2160000"/>
            <a:chOff x="2304290" y="2685012"/>
            <a:chExt cx="5401415" cy="2160000"/>
          </a:xfrm>
        </p:grpSpPr>
        <p:sp>
          <p:nvSpPr>
            <p:cNvPr id="26" name="TextBox 25"/>
            <p:cNvSpPr txBox="1"/>
            <p:nvPr/>
          </p:nvSpPr>
          <p:spPr>
            <a:xfrm>
              <a:off x="4237770" y="3303347"/>
              <a:ext cx="3467935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mtClean="0"/>
                <a:t>[</a:t>
              </a:r>
              <a:r>
                <a:rPr lang="ko-KR" altLang="en-US" smtClean="0"/>
                <a:t>조사 결과</a:t>
              </a:r>
              <a:r>
                <a:rPr lang="en-US" altLang="ko-KR" smtClean="0"/>
                <a:t>]</a:t>
              </a:r>
            </a:p>
            <a:p>
              <a:pPr algn="ctr"/>
              <a:endParaRPr lang="en-US" altLang="ko-KR" smtClean="0"/>
            </a:p>
            <a:p>
              <a:pPr algn="ctr"/>
              <a:r>
                <a:rPr lang="ko-KR" altLang="en-US" smtClean="0"/>
                <a:t>특이한 점을 찾을 수 없음</a:t>
              </a:r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4290" y="2685012"/>
              <a:ext cx="216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2099" y="3602742"/>
            <a:ext cx="3240000" cy="1495658"/>
          </a:xfrm>
          <a:prstGeom prst="rect">
            <a:avLst/>
          </a:prstGeom>
        </p:spPr>
      </p:pic>
      <p:sp>
        <p:nvSpPr>
          <p:cNvPr id="30" name="TextBox 29">
            <a:hlinkClick r:id="rId16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2" name="TextBox 31">
            <a:hlinkClick r:id="rId17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3" name="TextBox 32">
            <a:hlinkClick r:id="rId18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47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4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0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1" action="ppaction://hlinksldjump"/>
          </p:cNvPr>
          <p:cNvPicPr>
            <a:picLocks noChangeAspect="1"/>
          </p:cNvPicPr>
          <p:nvPr/>
        </p:nvPicPr>
        <p:blipFill rotWithShape="1">
          <a:blip r:embed="rId12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22099" y="3602742"/>
            <a:ext cx="3240000" cy="1495658"/>
          </a:xfrm>
          <a:prstGeom prst="rect">
            <a:avLst/>
          </a:prstGeom>
        </p:spPr>
      </p:pic>
      <p:sp>
        <p:nvSpPr>
          <p:cNvPr id="32" name="TextBox 31">
            <a:hlinkClick r:id="rId14" action="ppaction://hlinksldjump"/>
          </p:cNvPr>
          <p:cNvSpPr txBox="1"/>
          <p:nvPr/>
        </p:nvSpPr>
        <p:spPr>
          <a:xfrm>
            <a:off x="5327761" y="3608216"/>
            <a:ext cx="16405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화질 개선 </a:t>
            </a:r>
            <a:endParaRPr lang="en-US" altLang="ko-KR"/>
          </a:p>
        </p:txBody>
      </p:sp>
      <p:sp>
        <p:nvSpPr>
          <p:cNvPr id="33" name="TextBox 32">
            <a:hlinkClick r:id="rId14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4" name="TextBox 33">
            <a:hlinkClick r:id="rId15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5" name="TextBox 34">
            <a:hlinkClick r:id="rId16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6" name="TextBox 35">
            <a:hlinkClick r:id="rId14" action="ppaction://hlinksldjump"/>
          </p:cNvPr>
          <p:cNvSpPr txBox="1"/>
          <p:nvPr/>
        </p:nvSpPr>
        <p:spPr>
          <a:xfrm>
            <a:off x="2220900" y="4913734"/>
            <a:ext cx="32412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/>
              <a:t>분석 결과 </a:t>
            </a:r>
            <a:r>
              <a:rPr lang="en-US" altLang="ko-KR" sz="1600" smtClean="0"/>
              <a:t>A(</a:t>
            </a:r>
            <a:r>
              <a:rPr lang="ko-KR" altLang="en-US" sz="1600" smtClean="0"/>
              <a:t>경비원</a:t>
            </a:r>
            <a:r>
              <a:rPr lang="en-US" altLang="ko-KR" sz="1600" smtClean="0"/>
              <a:t>)</a:t>
            </a:r>
            <a:r>
              <a:rPr lang="ko-KR" altLang="en-US" sz="1600" smtClean="0"/>
              <a:t>로 추정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549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6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0" y="1512616"/>
            <a:ext cx="12193200" cy="5345383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3" name="그룹 142"/>
          <p:cNvGrpSpPr/>
          <p:nvPr/>
        </p:nvGrpSpPr>
        <p:grpSpPr>
          <a:xfrm>
            <a:off x="1828798" y="2950245"/>
            <a:ext cx="6120000" cy="2520000"/>
            <a:chOff x="3217026" y="2950245"/>
            <a:chExt cx="6120000" cy="252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17026" y="2950245"/>
              <a:ext cx="6120000" cy="25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오른쪽 화살표 89">
              <a:hlinkClick r:id="rId2" action="ppaction://hlinksldjump"/>
            </p:cNvPr>
            <p:cNvSpPr/>
            <p:nvPr/>
          </p:nvSpPr>
          <p:spPr>
            <a:xfrm>
              <a:off x="8635626" y="3165225"/>
              <a:ext cx="468000" cy="36000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1" name="그림 30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0019" y="3473183"/>
            <a:ext cx="1286367" cy="1255885"/>
          </a:xfrm>
          <a:prstGeom prst="rect">
            <a:avLst/>
          </a:prstGeom>
        </p:spPr>
      </p:pic>
      <p:pic>
        <p:nvPicPr>
          <p:cNvPr id="141" name="그림 140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427" y="4870588"/>
            <a:ext cx="896190" cy="1475360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57" y="236491"/>
            <a:ext cx="902286" cy="127417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7518" y="236491"/>
            <a:ext cx="908383" cy="127417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2099" y="230394"/>
            <a:ext cx="908383" cy="1286367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1045853" y="236491"/>
            <a:ext cx="900000" cy="900000"/>
            <a:chOff x="11045853" y="236491"/>
            <a:chExt cx="900000" cy="9000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045853" y="236491"/>
              <a:ext cx="900000" cy="9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실행 단추: 도움말 22">
              <a:hlinkClick r:id="" action="ppaction://noaction" highlightClick="1"/>
              <a:hlinkHover r:id="rId5" action="ppaction://hlinksldjump"/>
            </p:cNvPr>
            <p:cNvSpPr/>
            <p:nvPr/>
          </p:nvSpPr>
          <p:spPr>
            <a:xfrm>
              <a:off x="11135853" y="314298"/>
              <a:ext cx="720000" cy="720000"/>
            </a:xfrm>
            <a:prstGeom prst="actionButtonHelp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4" name="그림 23">
            <a:hlinkClick r:id="rId2" action="ppaction://hlinksldjump"/>
          </p:cNvPr>
          <p:cNvPicPr>
            <a:picLocks noChangeAspect="1"/>
          </p:cNvPicPr>
          <p:nvPr/>
        </p:nvPicPr>
        <p:blipFill rotWithShape="1">
          <a:blip r:embed="rId11"/>
          <a:srcRect l="4504" r="2912"/>
          <a:stretch/>
        </p:blipFill>
        <p:spPr>
          <a:xfrm>
            <a:off x="3208713" y="224298"/>
            <a:ext cx="914400" cy="1286367"/>
          </a:xfrm>
          <a:prstGeom prst="rect">
            <a:avLst/>
          </a:prstGeom>
        </p:spPr>
      </p:pic>
      <p:pic>
        <p:nvPicPr>
          <p:cNvPr id="26" name="그림 25">
            <a:hlinkClick r:id="rId12" action="ppaction://hlinksldjump"/>
          </p:cNvPr>
          <p:cNvPicPr>
            <a:picLocks noChangeAspect="1"/>
          </p:cNvPicPr>
          <p:nvPr/>
        </p:nvPicPr>
        <p:blipFill rotWithShape="1">
          <a:blip r:embed="rId13"/>
          <a:srcRect l="3239" r="3336"/>
          <a:stretch/>
        </p:blipFill>
        <p:spPr>
          <a:xfrm>
            <a:off x="4201344" y="236491"/>
            <a:ext cx="922713" cy="126807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0899" y="3602741"/>
            <a:ext cx="3240000" cy="149238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76290" y="3172678"/>
            <a:ext cx="39891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CCTV </a:t>
            </a:r>
            <a:r>
              <a:rPr lang="ko-KR" altLang="en-US" smtClean="0"/>
              <a:t>녹화 영상 </a:t>
            </a:r>
            <a:endParaRPr lang="en-US" altLang="ko-KR"/>
          </a:p>
        </p:txBody>
      </p:sp>
      <p:sp>
        <p:nvSpPr>
          <p:cNvPr id="29" name="TextBox 28">
            <a:hlinkClick r:id="rId16" action="ppaction://hlinksldjump"/>
          </p:cNvPr>
          <p:cNvSpPr txBox="1"/>
          <p:nvPr/>
        </p:nvSpPr>
        <p:spPr>
          <a:xfrm>
            <a:off x="6833993" y="3855479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1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0" name="TextBox 29">
            <a:hlinkClick r:id="rId17" action="ppaction://hlinksldjump"/>
          </p:cNvPr>
          <p:cNvSpPr txBox="1"/>
          <p:nvPr/>
        </p:nvSpPr>
        <p:spPr>
          <a:xfrm>
            <a:off x="6833993" y="4293530"/>
            <a:ext cx="8814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2</a:t>
            </a:r>
            <a:r>
              <a:rPr lang="ko-KR" altLang="en-US" smtClean="0"/>
              <a:t>일 전 </a:t>
            </a:r>
            <a:endParaRPr lang="en-US" altLang="ko-KR"/>
          </a:p>
        </p:txBody>
      </p:sp>
      <p:sp>
        <p:nvSpPr>
          <p:cNvPr id="32" name="TextBox 31">
            <a:hlinkClick r:id="rId18" action="ppaction://hlinksldjump"/>
          </p:cNvPr>
          <p:cNvSpPr txBox="1"/>
          <p:nvPr/>
        </p:nvSpPr>
        <p:spPr>
          <a:xfrm>
            <a:off x="6833993" y="4729068"/>
            <a:ext cx="8814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/>
              <a:t>3</a:t>
            </a:r>
            <a:r>
              <a:rPr lang="ko-KR" altLang="en-US" smtClean="0"/>
              <a:t>일 전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9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1968</Words>
  <Application>Microsoft Office PowerPoint</Application>
  <PresentationFormat>와이드스크린</PresentationFormat>
  <Paragraphs>523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335</cp:revision>
  <dcterms:created xsi:type="dcterms:W3CDTF">2022-11-14T06:15:22Z</dcterms:created>
  <dcterms:modified xsi:type="dcterms:W3CDTF">2022-12-19T05:13:23Z</dcterms:modified>
</cp:coreProperties>
</file>