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2455101" y="926926"/>
            <a:ext cx="2267211" cy="108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1</cp:revision>
  <dcterms:created xsi:type="dcterms:W3CDTF">2022-11-14T06:15:22Z</dcterms:created>
  <dcterms:modified xsi:type="dcterms:W3CDTF">2022-11-14T06:15:32Z</dcterms:modified>
</cp:coreProperties>
</file>