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e391c7e77_0_1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e391c7e77_0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e391c7e7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e391c7e7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Movie-Explorer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2982925"/>
            <a:ext cx="8520600" cy="21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solidFill>
                  <a:schemeClr val="dk1"/>
                </a:solidFill>
              </a:rPr>
              <a:t>Group 14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" sz="1400">
                <a:solidFill>
                  <a:schemeClr val="dk1"/>
                </a:solidFill>
              </a:rPr>
              <a:t>Martti Prittinen, Santeri Pasula, Jere Mäennenä, Veeti Punnonen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Co-working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30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We worked on the project mainly together on Discord, streaming our screens. Each group member ended up with approximately the same number of working hours.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i"/>
              <a:t>Regular check-ins made sure that everyone stayed on track.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i"/>
              <a:t>Screen sharing helped solve issues together in real-time.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i"/>
              <a:t>Using Discord made communication easy and efficient.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58850" y="62150"/>
            <a:ext cx="8473500" cy="50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i" sz="3650">
                <a:solidFill>
                  <a:schemeClr val="dk1"/>
                </a:solidFill>
              </a:rPr>
              <a:t>What We Are Satisfied With :</a:t>
            </a:r>
            <a:endParaRPr sz="3650">
              <a:solidFill>
                <a:schemeClr val="dk1"/>
              </a:solidFill>
            </a:endParaRPr>
          </a:p>
          <a:p>
            <a:pPr indent="-32131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●"/>
            </a:pPr>
            <a:r>
              <a:rPr lang="fi" sz="3650">
                <a:solidFill>
                  <a:schemeClr val="dk1"/>
                </a:solidFill>
              </a:rPr>
              <a:t>Collaboration: We worked well together as a team.</a:t>
            </a:r>
            <a:endParaRPr sz="3650">
              <a:solidFill>
                <a:schemeClr val="dk1"/>
              </a:solidFill>
            </a:endParaRPr>
          </a:p>
          <a:p>
            <a:pPr indent="-3213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●"/>
            </a:pPr>
            <a:r>
              <a:rPr lang="fi" sz="3650">
                <a:solidFill>
                  <a:schemeClr val="dk1"/>
                </a:solidFill>
              </a:rPr>
              <a:t>Productivity: </a:t>
            </a:r>
            <a:r>
              <a:rPr lang="fi" sz="3650">
                <a:solidFill>
                  <a:schemeClr val="dk1"/>
                </a:solidFill>
              </a:rPr>
              <a:t>We worked hard and stayed on track</a:t>
            </a:r>
            <a:r>
              <a:rPr lang="fi" sz="3650">
                <a:solidFill>
                  <a:schemeClr val="dk1"/>
                </a:solidFill>
              </a:rPr>
              <a:t>.</a:t>
            </a:r>
            <a:endParaRPr sz="3650">
              <a:solidFill>
                <a:schemeClr val="dk1"/>
              </a:solidFill>
            </a:endParaRPr>
          </a:p>
          <a:p>
            <a:pPr indent="-3213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●"/>
            </a:pPr>
            <a:r>
              <a:rPr lang="fi" sz="3650">
                <a:solidFill>
                  <a:schemeClr val="dk1"/>
                </a:solidFill>
              </a:rPr>
              <a:t>Final Product: As a team we are proud of the final result of our </a:t>
            </a:r>
            <a:r>
              <a:rPr lang="fi" sz="3650">
                <a:solidFill>
                  <a:schemeClr val="dk1"/>
                </a:solidFill>
              </a:rPr>
              <a:t>app.</a:t>
            </a:r>
            <a:r>
              <a:rPr lang="fi" sz="3650">
                <a:solidFill>
                  <a:schemeClr val="dk1"/>
                </a:solidFill>
              </a:rPr>
              <a:t> </a:t>
            </a:r>
            <a:endParaRPr sz="3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i" sz="3650">
                <a:solidFill>
                  <a:schemeClr val="dk1"/>
                </a:solidFill>
              </a:rPr>
              <a:t>What Was Challenging:</a:t>
            </a:r>
            <a:endParaRPr sz="3650">
              <a:solidFill>
                <a:schemeClr val="dk1"/>
              </a:solidFill>
            </a:endParaRPr>
          </a:p>
          <a:p>
            <a:pPr indent="-32131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●"/>
            </a:pPr>
            <a:r>
              <a:rPr lang="fi" sz="3650">
                <a:solidFill>
                  <a:schemeClr val="dk1"/>
                </a:solidFill>
              </a:rPr>
              <a:t>Learning: We had to learn many new things quickly and use them right away.</a:t>
            </a:r>
            <a:endParaRPr sz="3650">
              <a:solidFill>
                <a:schemeClr val="dk1"/>
              </a:solidFill>
            </a:endParaRPr>
          </a:p>
          <a:p>
            <a:pPr indent="-3213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●"/>
            </a:pPr>
            <a:r>
              <a:rPr lang="fi" sz="3650">
                <a:solidFill>
                  <a:schemeClr val="dk1"/>
                </a:solidFill>
              </a:rPr>
              <a:t>Integration: Connecting the frontend and backend was sometimes tricky.</a:t>
            </a:r>
            <a:endParaRPr sz="3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i" sz="3650">
                <a:solidFill>
                  <a:schemeClr val="dk1"/>
                </a:solidFill>
              </a:rPr>
              <a:t>What We Learned:</a:t>
            </a:r>
            <a:endParaRPr sz="3650">
              <a:solidFill>
                <a:schemeClr val="dk1"/>
              </a:solidFill>
            </a:endParaRPr>
          </a:p>
          <a:p>
            <a:pPr indent="-32131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●"/>
            </a:pPr>
            <a:r>
              <a:rPr lang="fi" sz="3650">
                <a:solidFill>
                  <a:schemeClr val="dk1"/>
                </a:solidFill>
              </a:rPr>
              <a:t>Teamwork: We got better at working together as a team.</a:t>
            </a:r>
            <a:endParaRPr sz="3650">
              <a:solidFill>
                <a:schemeClr val="dk1"/>
              </a:solidFill>
            </a:endParaRPr>
          </a:p>
          <a:p>
            <a:pPr indent="-3213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●"/>
            </a:pPr>
            <a:r>
              <a:rPr lang="fi" sz="3650">
                <a:solidFill>
                  <a:schemeClr val="dk1"/>
                </a:solidFill>
              </a:rPr>
              <a:t>React: Gained experience working with React.</a:t>
            </a:r>
            <a:endParaRPr sz="3650">
              <a:solidFill>
                <a:schemeClr val="dk1"/>
              </a:solidFill>
            </a:endParaRPr>
          </a:p>
          <a:p>
            <a:pPr indent="-3213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●"/>
            </a:pPr>
            <a:r>
              <a:rPr lang="fi" sz="3650">
                <a:solidFill>
                  <a:schemeClr val="dk1"/>
                </a:solidFill>
              </a:rPr>
              <a:t>Full Stack Development: Improved our skills in both frontend and backend </a:t>
            </a:r>
            <a:r>
              <a:rPr lang="fi" sz="3650">
                <a:solidFill>
                  <a:schemeClr val="dk1"/>
                </a:solidFill>
              </a:rPr>
              <a:t>development.</a:t>
            </a:r>
            <a:endParaRPr sz="3650">
              <a:solidFill>
                <a:schemeClr val="dk1"/>
              </a:solidFill>
            </a:endParaRPr>
          </a:p>
          <a:p>
            <a:pPr indent="-3213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●"/>
            </a:pPr>
            <a:r>
              <a:rPr lang="fi" sz="3650">
                <a:solidFill>
                  <a:schemeClr val="dk1"/>
                </a:solidFill>
              </a:rPr>
              <a:t>Backlog Management: Learned how to use a backlog for project management.</a:t>
            </a:r>
            <a:endParaRPr sz="36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