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6" r:id="rId6"/>
    <p:sldId id="260"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autoAdjust="0"/>
    <p:restoredTop sz="94652"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2C9E3F-D6BD-4272-BD82-833AE1585ED5}" type="datetimeFigureOut">
              <a:rPr lang="en-IN" smtClean="0"/>
              <a:pPr/>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F057A-72FB-434A-9B03-2BD74D471CCF}" type="slidenum">
              <a:rPr lang="en-IN" smtClean="0"/>
              <a:pPr/>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2C9E3F-D6BD-4272-BD82-833AE1585ED5}" type="datetimeFigureOut">
              <a:rPr lang="en-IN" smtClean="0"/>
              <a:pPr/>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F057A-72FB-434A-9B03-2BD74D471CC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2C9E3F-D6BD-4272-BD82-833AE1585ED5}" type="datetimeFigureOut">
              <a:rPr lang="en-IN" smtClean="0"/>
              <a:pPr/>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F057A-72FB-434A-9B03-2BD74D471CC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2C9E3F-D6BD-4272-BD82-833AE1585ED5}" type="datetimeFigureOut">
              <a:rPr lang="en-IN" smtClean="0"/>
              <a:pPr/>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F057A-72FB-434A-9B03-2BD74D471CC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2C9E3F-D6BD-4272-BD82-833AE1585ED5}" type="datetimeFigureOut">
              <a:rPr lang="en-IN" smtClean="0"/>
              <a:pPr/>
              <a:t>12-11-2021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0F057A-72FB-434A-9B03-2BD74D471CCF}" type="slidenum">
              <a:rPr lang="en-IN" smtClean="0"/>
              <a:pPr/>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2C9E3F-D6BD-4272-BD82-833AE1585ED5}" type="datetimeFigureOut">
              <a:rPr lang="en-IN" smtClean="0"/>
              <a:pPr/>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0F057A-72FB-434A-9B03-2BD74D471CC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2C9E3F-D6BD-4272-BD82-833AE1585ED5}" type="datetimeFigureOut">
              <a:rPr lang="en-IN" smtClean="0"/>
              <a:pPr/>
              <a:t>12-11-2021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0F057A-72FB-434A-9B03-2BD74D471CCF}" type="slidenum">
              <a:rPr lang="en-IN" smtClean="0"/>
              <a:pPr/>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2C9E3F-D6BD-4272-BD82-833AE1585ED5}" type="datetimeFigureOut">
              <a:rPr lang="en-IN" smtClean="0"/>
              <a:pPr/>
              <a:t>12-11-2021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0F057A-72FB-434A-9B03-2BD74D471CC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C9E3F-D6BD-4272-BD82-833AE1585ED5}" type="datetimeFigureOut">
              <a:rPr lang="en-IN" smtClean="0"/>
              <a:pPr/>
              <a:t>12-11-2021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0F057A-72FB-434A-9B03-2BD74D471CC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2C9E3F-D6BD-4272-BD82-833AE1585ED5}" type="datetimeFigureOut">
              <a:rPr lang="en-IN" smtClean="0"/>
              <a:pPr/>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0F057A-72FB-434A-9B03-2BD74D471CCF}" type="slidenum">
              <a:rPr lang="en-IN" smtClean="0"/>
              <a:pPr/>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2C9E3F-D6BD-4272-BD82-833AE1585ED5}" type="datetimeFigureOut">
              <a:rPr lang="en-IN" smtClean="0"/>
              <a:pPr/>
              <a:t>12-11-2021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0F057A-72FB-434A-9B03-2BD74D471CC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62C9E3F-D6BD-4272-BD82-833AE1585ED5}" type="datetimeFigureOut">
              <a:rPr lang="en-IN" smtClean="0"/>
              <a:pPr/>
              <a:t>12-11-2021</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50F057A-72FB-434A-9B03-2BD74D471CC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maeonlabs.in/films-testing.php"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tel:75501%2044770" TargetMode="External"/><Relationship Id="rId3" Type="http://schemas.openxmlformats.org/officeDocument/2006/relationships/hyperlink" Target="https://maeonlabs.in/maeonlabs@gmail.com" TargetMode="External"/><Relationship Id="rId7" Type="http://schemas.openxmlformats.org/officeDocument/2006/relationships/hyperlink" Target="tel:+91%20422-3511389" TargetMode="External"/><Relationship Id="rId2" Type="http://schemas.openxmlformats.org/officeDocument/2006/relationships/hyperlink" Target="mailto:testing@maeonlabs.com" TargetMode="External"/><Relationship Id="rId1" Type="http://schemas.openxmlformats.org/officeDocument/2006/relationships/slideLayout" Target="../slideLayouts/slideLayout5.xml"/><Relationship Id="rId6" Type="http://schemas.openxmlformats.org/officeDocument/2006/relationships/hyperlink" Target="mailto:maeoncbe@gmail.com" TargetMode="External"/><Relationship Id="rId5" Type="http://schemas.openxmlformats.org/officeDocument/2006/relationships/hyperlink" Target="tel:994-066-7389" TargetMode="External"/><Relationship Id="rId4" Type="http://schemas.openxmlformats.org/officeDocument/2006/relationships/hyperlink" Target="tel:+91%2044-6555568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7584" y="1412776"/>
            <a:ext cx="7848600" cy="1927225"/>
          </a:xfrm>
        </p:spPr>
        <p:txBody>
          <a:bodyPr/>
          <a:lstStyle/>
          <a:p>
            <a:pPr algn="ctr"/>
            <a:r>
              <a:rPr lang="en-IN" dirty="0" smtClean="0"/>
              <a:t>Maeon laboratory</a:t>
            </a:r>
            <a:endParaRPr lang="en-IN" dirty="0"/>
          </a:p>
        </p:txBody>
      </p:sp>
      <p:sp>
        <p:nvSpPr>
          <p:cNvPr id="5" name="Subtitle 4"/>
          <p:cNvSpPr>
            <a:spLocks noGrp="1"/>
          </p:cNvSpPr>
          <p:nvPr>
            <p:ph type="subTitle" idx="1"/>
          </p:nvPr>
        </p:nvSpPr>
        <p:spPr>
          <a:xfrm>
            <a:off x="1691680" y="3501008"/>
            <a:ext cx="6400800" cy="1752600"/>
          </a:xfrm>
        </p:spPr>
        <p:txBody>
          <a:bodyPr/>
          <a:lstStyle/>
          <a:p>
            <a:pPr algn="ctr"/>
            <a:r>
              <a:rPr lang="en-US" dirty="0" smtClean="0"/>
              <a:t>Essential Test Needed For Best Quality Assurance Of Packaging </a:t>
            </a:r>
            <a:r>
              <a:rPr lang="en-US" dirty="0" smtClean="0"/>
              <a:t>Materials</a:t>
            </a:r>
          </a:p>
          <a:p>
            <a:pPr algn="ctr"/>
            <a:endParaRPr lang="en-US" dirty="0" smtClean="0"/>
          </a:p>
          <a:p>
            <a:pPr algn="ctr"/>
            <a:r>
              <a:rPr lang="en-US" sz="2000" dirty="0" smtClean="0"/>
              <a:t>https://www.maeonlabs.in/films-testing.php</a:t>
            </a:r>
            <a:endParaRPr lang="en-IN" sz="2000" dirty="0"/>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5536" y="2564904"/>
            <a:ext cx="685714" cy="660317"/>
          </a:xfrm>
          <a:prstGeom prst="rect">
            <a:avLst/>
          </a:prstGeom>
        </p:spPr>
      </p:pic>
    </p:spTree>
    <p:extLst>
      <p:ext uri="{BB962C8B-B14F-4D97-AF65-F5344CB8AC3E}">
        <p14:creationId xmlns:p14="http://schemas.microsoft.com/office/powerpoint/2010/main" xmlns="" val="293995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29600" cy="4997152"/>
          </a:xfrm>
        </p:spPr>
        <p:txBody>
          <a:bodyPr>
            <a:noAutofit/>
          </a:bodyPr>
          <a:lstStyle/>
          <a:p>
            <a:r>
              <a:rPr lang="en-US" sz="1800" dirty="0" smtClean="0"/>
              <a:t>Bundling materials are popular in an assortment of ventures. Bundling of an item altogether affects the quality and appearance. The bundling handles the best quality confirmation, security, and newness of the item that is bundled in the bundling. </a:t>
            </a:r>
            <a:endParaRPr lang="en-US" sz="1800" dirty="0" smtClean="0"/>
          </a:p>
          <a:p>
            <a:r>
              <a:rPr lang="en-US" sz="1800" dirty="0" smtClean="0"/>
              <a:t>For </a:t>
            </a:r>
            <a:r>
              <a:rPr lang="en-US" sz="1800" dirty="0" smtClean="0"/>
              <a:t>best assurance of the item during transportation and capacity, it is fundamental to guarantee that the best nature of bundling materials is utilized for bundling of items. </a:t>
            </a:r>
            <a:endParaRPr lang="en-US" sz="1800" dirty="0" smtClean="0"/>
          </a:p>
          <a:p>
            <a:r>
              <a:rPr lang="en-US" sz="1800" dirty="0" smtClean="0"/>
              <a:t>The </a:t>
            </a:r>
            <a:r>
              <a:rPr lang="en-US" sz="1800" dirty="0" smtClean="0"/>
              <a:t>makers need to test the materials and items delivered by them for better quality. There is a wide range of testing systems that should be run on the bundling materials for best quality affirmation. </a:t>
            </a:r>
            <a:endParaRPr lang="en-US" sz="1800" dirty="0" smtClean="0"/>
          </a:p>
          <a:p>
            <a:r>
              <a:rPr lang="en-US" sz="1800" dirty="0" smtClean="0"/>
              <a:t>Here </a:t>
            </a:r>
            <a:r>
              <a:rPr lang="en-US" sz="1800" dirty="0" smtClean="0"/>
              <a:t>is a portion of the quality confirmation tests that are generally utilized in bundling businesses. </a:t>
            </a:r>
            <a:endParaRPr lang="en-US" sz="1800" dirty="0"/>
          </a:p>
        </p:txBody>
      </p:sp>
    </p:spTree>
    <p:extLst>
      <p:ext uri="{BB962C8B-B14F-4D97-AF65-F5344CB8AC3E}">
        <p14:creationId xmlns:p14="http://schemas.microsoft.com/office/powerpoint/2010/main" xmlns="" val="281885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9144000" cy="1143000"/>
          </a:xfrm>
        </p:spPr>
        <p:txBody>
          <a:bodyPr>
            <a:noAutofit/>
          </a:bodyPr>
          <a:lstStyle/>
          <a:p>
            <a:r>
              <a:rPr lang="en-US" sz="2800" dirty="0" smtClean="0"/>
              <a:t/>
            </a:r>
            <a:br>
              <a:rPr lang="en-US" sz="2800" dirty="0" smtClean="0"/>
            </a:br>
            <a:r>
              <a:rPr lang="en-US" sz="2800" dirty="0" smtClean="0"/>
              <a:t/>
            </a:r>
            <a:br>
              <a:rPr lang="en-US" sz="2800" dirty="0" smtClean="0"/>
            </a:br>
            <a:r>
              <a:rPr lang="en-US" sz="2800" b="1" dirty="0" smtClean="0"/>
              <a:t>Co-efficient </a:t>
            </a:r>
            <a:r>
              <a:rPr lang="en-US" sz="2800" b="1" dirty="0" smtClean="0"/>
              <a:t>of friction test</a:t>
            </a:r>
            <a:r>
              <a:rPr lang="en-US" sz="2800" dirty="0" smtClean="0"/>
              <a:t/>
            </a:r>
            <a:br>
              <a:rPr lang="en-US" sz="2800" dirty="0" smtClean="0"/>
            </a:br>
            <a:r>
              <a:rPr lang="en-US" sz="2800" dirty="0" smtClean="0"/>
              <a:t/>
            </a:r>
            <a:br>
              <a:rPr lang="en-US" sz="2800" dirty="0" smtClean="0"/>
            </a:br>
            <a:endParaRPr lang="en-US" sz="2800" dirty="0"/>
          </a:p>
        </p:txBody>
      </p:sp>
      <p:sp>
        <p:nvSpPr>
          <p:cNvPr id="3" name="Content Placeholder 2"/>
          <p:cNvSpPr>
            <a:spLocks noGrp="1"/>
          </p:cNvSpPr>
          <p:nvPr>
            <p:ph idx="4294967295"/>
          </p:nvPr>
        </p:nvSpPr>
        <p:spPr>
          <a:xfrm>
            <a:off x="0" y="1600200"/>
            <a:ext cx="8915400" cy="5257800"/>
          </a:xfrm>
        </p:spPr>
        <p:txBody>
          <a:bodyPr>
            <a:normAutofit/>
          </a:bodyPr>
          <a:lstStyle/>
          <a:p>
            <a:pPr>
              <a:lnSpc>
                <a:spcPct val="120000"/>
              </a:lnSpc>
            </a:pPr>
            <a:r>
              <a:rPr lang="en-US" sz="1800" dirty="0" smtClean="0"/>
              <a:t>The coefficient of a grating is the property of a material that makes it go against any movement in it. Careful assurance of the opposition presented by a bundling material is exceptionally important to choose variables of wellbeing during stockpiling and transportation. The coefficient of the grating analyzer is an ideal instrument that gives a definite estimation of the contact presented by a bundling item. </a:t>
            </a:r>
            <a:endParaRPr lang="en-US" sz="1800" dirty="0" smtClean="0"/>
          </a:p>
          <a:p>
            <a:pPr>
              <a:lnSpc>
                <a:spcPct val="120000"/>
              </a:lnSpc>
            </a:pPr>
            <a:endParaRPr lang="en-US" sz="1800" dirty="0" smtClean="0"/>
          </a:p>
          <a:p>
            <a:pPr>
              <a:buNone/>
            </a:pPr>
            <a:r>
              <a:rPr lang="en-US" sz="2800" b="1" dirty="0" smtClean="0">
                <a:solidFill>
                  <a:schemeClr val="tx2"/>
                </a:solidFill>
              </a:rPr>
              <a:t>Box Compression </a:t>
            </a:r>
            <a:r>
              <a:rPr lang="en-US" sz="2800" b="1" dirty="0" smtClean="0">
                <a:solidFill>
                  <a:schemeClr val="tx2"/>
                </a:solidFill>
              </a:rPr>
              <a:t>Test</a:t>
            </a:r>
          </a:p>
          <a:p>
            <a:pPr>
              <a:buNone/>
            </a:pPr>
            <a:endParaRPr lang="en-US" sz="2800" b="1" dirty="0" smtClean="0">
              <a:solidFill>
                <a:schemeClr val="tx2"/>
              </a:solidFill>
            </a:endParaRPr>
          </a:p>
          <a:p>
            <a:r>
              <a:rPr lang="en-US" sz="1800" dirty="0" smtClean="0"/>
              <a:t>The pressure strength of the bundling box is a fundamental quality that should be tried to choose the reasonableness of a material for specific working conditions. The crate pressure analyzer is an ideal testing instrument that aides in deciding the case pressure strength under explicit burdens. </a:t>
            </a:r>
          </a:p>
          <a:p>
            <a:r>
              <a:rPr lang="en-US" sz="1800" dirty="0" smtClean="0"/>
              <a:t/>
            </a:r>
            <a:br>
              <a:rPr lang="en-US" sz="1800" dirty="0" smtClean="0"/>
            </a:br>
            <a:endParaRPr lang="en-US" sz="1800" dirty="0"/>
          </a:p>
        </p:txBody>
      </p:sp>
    </p:spTree>
    <p:extLst>
      <p:ext uri="{BB962C8B-B14F-4D97-AF65-F5344CB8AC3E}">
        <p14:creationId xmlns:p14="http://schemas.microsoft.com/office/powerpoint/2010/main" xmlns="" val="51666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36" y="1412776"/>
            <a:ext cx="9144000" cy="4188810"/>
          </a:xfrm>
          <a:prstGeom prst="rect">
            <a:avLst/>
          </a:prstGeom>
        </p:spPr>
      </p:pic>
    </p:spTree>
    <p:extLst>
      <p:ext uri="{BB962C8B-B14F-4D97-AF65-F5344CB8AC3E}">
        <p14:creationId xmlns:p14="http://schemas.microsoft.com/office/powerpoint/2010/main" xmlns="" val="85450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990600"/>
          </a:xfrm>
        </p:spPr>
        <p:txBody>
          <a:bodyPr>
            <a:normAutofit/>
          </a:bodyPr>
          <a:lstStyle/>
          <a:p>
            <a:r>
              <a:rPr lang="en-US" sz="2800" dirty="0" smtClean="0"/>
              <a:t>Dart Impact Test </a:t>
            </a:r>
            <a:endParaRPr lang="en-US" sz="2800" dirty="0"/>
          </a:p>
        </p:txBody>
      </p:sp>
      <p:sp>
        <p:nvSpPr>
          <p:cNvPr id="3" name="Content Placeholder 2"/>
          <p:cNvSpPr>
            <a:spLocks noGrp="1"/>
          </p:cNvSpPr>
          <p:nvPr>
            <p:ph idx="4294967295"/>
          </p:nvPr>
        </p:nvSpPr>
        <p:spPr>
          <a:xfrm>
            <a:off x="0" y="1295400"/>
            <a:ext cx="9144000" cy="5562600"/>
          </a:xfrm>
        </p:spPr>
        <p:txBody>
          <a:bodyPr>
            <a:normAutofit lnSpcReduction="10000"/>
          </a:bodyPr>
          <a:lstStyle/>
          <a:p>
            <a:r>
              <a:rPr lang="en-US" sz="1800" dirty="0" smtClean="0"/>
              <a:t>The dart sway test is utilized for assurance of the effect opposition of a uninhibitedly falling dart. The test methodology is done by applying shifting impact on the plastic movies from a uninhibitedly falling dart from various statures. </a:t>
            </a:r>
            <a:endParaRPr lang="en-US" sz="1800" dirty="0" smtClean="0"/>
          </a:p>
          <a:p>
            <a:r>
              <a:rPr lang="en-US" sz="1800" dirty="0" smtClean="0"/>
              <a:t>It </a:t>
            </a:r>
            <a:r>
              <a:rPr lang="en-US" sz="1800" dirty="0" smtClean="0"/>
              <a:t>is utilized for deciding the base measure of power that is needed for the disappointment of the </a:t>
            </a:r>
            <a:r>
              <a:rPr lang="en-US" sz="1800" u="sng" dirty="0" smtClean="0">
                <a:hlinkClick r:id="rId2"/>
              </a:rPr>
              <a:t>film testing laboratory in </a:t>
            </a:r>
            <a:r>
              <a:rPr lang="en-US" sz="1800" u="sng" dirty="0" err="1" smtClean="0">
                <a:hlinkClick r:id="rId2"/>
              </a:rPr>
              <a:t>chennai</a:t>
            </a:r>
            <a:r>
              <a:rPr lang="en-US" sz="1800" dirty="0" smtClean="0"/>
              <a:t> under various stacking conditions. For this test methodology, a dart sway analyzer is utilized for high accuracy and exactness. </a:t>
            </a:r>
            <a:endParaRPr lang="en-US" sz="1800" dirty="0" smtClean="0"/>
          </a:p>
          <a:p>
            <a:pPr>
              <a:buNone/>
            </a:pPr>
            <a:r>
              <a:rPr lang="en-US" sz="2800" dirty="0" smtClean="0">
                <a:solidFill>
                  <a:schemeClr val="tx2"/>
                </a:solidFill>
              </a:rPr>
              <a:t/>
            </a:r>
            <a:br>
              <a:rPr lang="en-US" sz="2800" dirty="0" smtClean="0">
                <a:solidFill>
                  <a:schemeClr val="tx2"/>
                </a:solidFill>
              </a:rPr>
            </a:br>
            <a:r>
              <a:rPr lang="en-US" sz="2800" dirty="0" smtClean="0">
                <a:solidFill>
                  <a:schemeClr val="tx2"/>
                </a:solidFill>
              </a:rPr>
              <a:t>Opacity Test</a:t>
            </a:r>
          </a:p>
          <a:p>
            <a:r>
              <a:rPr lang="en-US" sz="1800" dirty="0" smtClean="0"/>
              <a:t>The murkiness analyzer is utilized for testing the mistiness of a bundling material like names, and so on With the appropriate murkiness of bundling materials, the covering of the materials like inks, and so forth turns out to be extremely less. </a:t>
            </a:r>
            <a:endParaRPr lang="en-US" sz="1800" dirty="0" smtClean="0"/>
          </a:p>
          <a:p>
            <a:r>
              <a:rPr lang="en-US" sz="1800" dirty="0" smtClean="0"/>
              <a:t>The </a:t>
            </a:r>
            <a:r>
              <a:rPr lang="en-US" sz="1800" dirty="0" smtClean="0"/>
              <a:t>mistiness analyzer is a computerized instrument that is utilized for precise contemplating of the haziness of the bundling materials. Aside from these tests, there are additionally numerous different tests that are should have been directed to guarantee the best nature of bundling materials. </a:t>
            </a:r>
            <a:endParaRPr lang="en-US" sz="1800" dirty="0" smtClean="0"/>
          </a:p>
          <a:p>
            <a:r>
              <a:rPr lang="en-US" sz="1800" dirty="0" smtClean="0"/>
              <a:t>These </a:t>
            </a:r>
            <a:r>
              <a:rPr lang="en-US" sz="1800" dirty="0" smtClean="0"/>
              <a:t>tests incorporate blasting strength, cut opposition test, scrape test, drop test, cob measuring test, etc.</a:t>
            </a:r>
            <a:endParaRPr lang="en-US" sz="1800" dirty="0"/>
          </a:p>
        </p:txBody>
      </p:sp>
    </p:spTree>
    <p:extLst>
      <p:ext uri="{BB962C8B-B14F-4D97-AF65-F5344CB8AC3E}">
        <p14:creationId xmlns:p14="http://schemas.microsoft.com/office/powerpoint/2010/main" xmlns="" val="51666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5400" y="1440370"/>
            <a:ext cx="6336704" cy="4226581"/>
          </a:xfrm>
          <a:prstGeom prst="rect">
            <a:avLst/>
          </a:prstGeom>
        </p:spPr>
      </p:pic>
      <p:sp>
        <p:nvSpPr>
          <p:cNvPr id="3" name="TextBox 2"/>
          <p:cNvSpPr txBox="1"/>
          <p:nvPr/>
        </p:nvSpPr>
        <p:spPr>
          <a:xfrm>
            <a:off x="2819400" y="685800"/>
            <a:ext cx="2818400" cy="523220"/>
          </a:xfrm>
          <a:prstGeom prst="rect">
            <a:avLst/>
          </a:prstGeom>
          <a:noFill/>
        </p:spPr>
        <p:txBody>
          <a:bodyPr wrap="none" rtlCol="0">
            <a:spAutoFit/>
          </a:bodyPr>
          <a:lstStyle/>
          <a:p>
            <a:r>
              <a:rPr lang="en-US" sz="2800" dirty="0" smtClean="0"/>
              <a:t>        Film </a:t>
            </a:r>
            <a:r>
              <a:rPr lang="en-US" sz="2800" dirty="0" smtClean="0"/>
              <a:t>testing</a:t>
            </a:r>
            <a:endParaRPr lang="en-US" sz="2800" dirty="0"/>
          </a:p>
        </p:txBody>
      </p:sp>
    </p:spTree>
    <p:extLst>
      <p:ext uri="{BB962C8B-B14F-4D97-AF65-F5344CB8AC3E}">
        <p14:creationId xmlns:p14="http://schemas.microsoft.com/office/powerpoint/2010/main" xmlns="" val="105534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Contact Us</a:t>
            </a:r>
            <a:endParaRPr lang="en-IN" dirty="0"/>
          </a:p>
        </p:txBody>
      </p:sp>
      <p:sp>
        <p:nvSpPr>
          <p:cNvPr id="6" name="Text Placeholder 5"/>
          <p:cNvSpPr>
            <a:spLocks noGrp="1"/>
          </p:cNvSpPr>
          <p:nvPr>
            <p:ph type="body" idx="1"/>
          </p:nvPr>
        </p:nvSpPr>
        <p:spPr/>
        <p:txBody>
          <a:bodyPr/>
          <a:lstStyle/>
          <a:p>
            <a:r>
              <a:rPr lang="en-IN" dirty="0" smtClean="0"/>
              <a:t>Chennai</a:t>
            </a:r>
            <a:endParaRPr lang="en-IN" dirty="0"/>
          </a:p>
        </p:txBody>
      </p:sp>
      <p:sp>
        <p:nvSpPr>
          <p:cNvPr id="4" name="Content Placeholder 3"/>
          <p:cNvSpPr>
            <a:spLocks noGrp="1"/>
          </p:cNvSpPr>
          <p:nvPr>
            <p:ph sz="half" idx="2"/>
          </p:nvPr>
        </p:nvSpPr>
        <p:spPr/>
        <p:txBody>
          <a:bodyPr/>
          <a:lstStyle/>
          <a:p>
            <a:pPr marL="0" indent="0">
              <a:buNone/>
            </a:pPr>
            <a:r>
              <a:rPr lang="en-IN" dirty="0"/>
              <a:t>E-mail id</a:t>
            </a:r>
          </a:p>
          <a:p>
            <a:pPr marL="0" indent="0">
              <a:buNone/>
            </a:pPr>
            <a:r>
              <a:rPr lang="en-IN" dirty="0" smtClean="0">
                <a:hlinkClick r:id="rId2"/>
              </a:rPr>
              <a:t>testing@maeonlabs.com</a:t>
            </a:r>
            <a:endParaRPr lang="en-IN" dirty="0"/>
          </a:p>
          <a:p>
            <a:pPr marL="0" indent="0">
              <a:buNone/>
            </a:pPr>
            <a:r>
              <a:rPr lang="en-IN" dirty="0">
                <a:hlinkClick r:id="rId3"/>
              </a:rPr>
              <a:t>maeonlabs@gmail.com</a:t>
            </a:r>
            <a:endParaRPr lang="en-IN" dirty="0"/>
          </a:p>
          <a:p>
            <a:endParaRPr lang="en-IN" dirty="0" smtClean="0">
              <a:hlinkClick r:id="rId4"/>
            </a:endParaRPr>
          </a:p>
          <a:p>
            <a:pPr marL="0" indent="0">
              <a:buNone/>
            </a:pPr>
            <a:r>
              <a:rPr lang="en-IN" dirty="0"/>
              <a:t>Phone</a:t>
            </a:r>
          </a:p>
          <a:p>
            <a:pPr marL="0" indent="0">
              <a:buNone/>
            </a:pPr>
            <a:r>
              <a:rPr lang="en-IN" dirty="0" smtClean="0">
                <a:hlinkClick r:id="rId4"/>
              </a:rPr>
              <a:t>+</a:t>
            </a:r>
            <a:r>
              <a:rPr lang="en-IN" dirty="0">
                <a:hlinkClick r:id="rId4"/>
              </a:rPr>
              <a:t>91 44-65555689</a:t>
            </a:r>
            <a:endParaRPr lang="en-IN" dirty="0"/>
          </a:p>
          <a:p>
            <a:pPr marL="0" indent="0">
              <a:buNone/>
            </a:pPr>
            <a:r>
              <a:rPr lang="en-IN" dirty="0" smtClean="0">
                <a:hlinkClick r:id="rId5"/>
              </a:rPr>
              <a:t>+91 </a:t>
            </a:r>
            <a:r>
              <a:rPr lang="en-IN" dirty="0">
                <a:hlinkClick r:id="rId5"/>
              </a:rPr>
              <a:t>99406 </a:t>
            </a:r>
            <a:r>
              <a:rPr lang="en-IN" dirty="0" smtClean="0">
                <a:hlinkClick r:id="rId5"/>
              </a:rPr>
              <a:t>67389</a:t>
            </a:r>
            <a:endParaRPr lang="en-IN" dirty="0"/>
          </a:p>
        </p:txBody>
      </p:sp>
      <p:sp>
        <p:nvSpPr>
          <p:cNvPr id="7" name="Text Placeholder 6"/>
          <p:cNvSpPr>
            <a:spLocks noGrp="1"/>
          </p:cNvSpPr>
          <p:nvPr>
            <p:ph type="body" sz="quarter" idx="3"/>
          </p:nvPr>
        </p:nvSpPr>
        <p:spPr/>
        <p:txBody>
          <a:bodyPr/>
          <a:lstStyle/>
          <a:p>
            <a:r>
              <a:rPr lang="en-IN" dirty="0" smtClean="0"/>
              <a:t>Coimbatore</a:t>
            </a:r>
            <a:endParaRPr lang="en-IN" dirty="0"/>
          </a:p>
        </p:txBody>
      </p:sp>
      <p:sp>
        <p:nvSpPr>
          <p:cNvPr id="8" name="Content Placeholder 7"/>
          <p:cNvSpPr>
            <a:spLocks noGrp="1"/>
          </p:cNvSpPr>
          <p:nvPr>
            <p:ph sz="quarter" idx="4"/>
          </p:nvPr>
        </p:nvSpPr>
        <p:spPr/>
        <p:txBody>
          <a:bodyPr/>
          <a:lstStyle/>
          <a:p>
            <a:pPr marL="0" indent="0">
              <a:buNone/>
            </a:pPr>
            <a:r>
              <a:rPr lang="en-IN" dirty="0" smtClean="0"/>
              <a:t>E-mail id</a:t>
            </a:r>
          </a:p>
          <a:p>
            <a:pPr marL="0" indent="0">
              <a:buNone/>
            </a:pPr>
            <a:r>
              <a:rPr lang="en-IN" dirty="0">
                <a:hlinkClick r:id="rId6"/>
              </a:rPr>
              <a:t>maeoncbe@gmail.com</a:t>
            </a:r>
            <a:endParaRPr lang="en-IN" dirty="0" smtClean="0"/>
          </a:p>
          <a:p>
            <a:pPr marL="0" indent="0">
              <a:buNone/>
            </a:pPr>
            <a:endParaRPr lang="en-IN" dirty="0" smtClean="0"/>
          </a:p>
          <a:p>
            <a:pPr marL="0" indent="0">
              <a:buNone/>
            </a:pPr>
            <a:endParaRPr lang="en-IN" dirty="0"/>
          </a:p>
          <a:p>
            <a:pPr marL="0" indent="0">
              <a:buNone/>
            </a:pPr>
            <a:r>
              <a:rPr lang="en-IN" dirty="0" smtClean="0"/>
              <a:t>Phone</a:t>
            </a:r>
          </a:p>
          <a:p>
            <a:pPr marL="0" indent="0">
              <a:buNone/>
            </a:pPr>
            <a:r>
              <a:rPr lang="en-IN" dirty="0">
                <a:hlinkClick r:id="rId7"/>
              </a:rPr>
              <a:t>+91 422-3511389</a:t>
            </a:r>
            <a:endParaRPr lang="en-IN" dirty="0"/>
          </a:p>
          <a:p>
            <a:pPr marL="0" indent="0">
              <a:buNone/>
            </a:pPr>
            <a:r>
              <a:rPr lang="en-IN" dirty="0">
                <a:hlinkClick r:id="rId8"/>
              </a:rPr>
              <a:t> +91 75501 44770</a:t>
            </a:r>
            <a:endParaRPr lang="en-IN" dirty="0"/>
          </a:p>
          <a:p>
            <a:pPr marL="0" indent="0">
              <a:buNone/>
            </a:pPr>
            <a:endParaRPr lang="en-IN" dirty="0"/>
          </a:p>
        </p:txBody>
      </p:sp>
    </p:spTree>
    <p:extLst>
      <p:ext uri="{BB962C8B-B14F-4D97-AF65-F5344CB8AC3E}">
        <p14:creationId xmlns:p14="http://schemas.microsoft.com/office/powerpoint/2010/main" xmlns="" val="161380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Location</a:t>
            </a:r>
            <a:endParaRPr lang="en-IN" dirty="0"/>
          </a:p>
        </p:txBody>
      </p:sp>
      <p:sp>
        <p:nvSpPr>
          <p:cNvPr id="3" name="Text Placeholder 2"/>
          <p:cNvSpPr>
            <a:spLocks noGrp="1"/>
          </p:cNvSpPr>
          <p:nvPr>
            <p:ph type="body" idx="1"/>
          </p:nvPr>
        </p:nvSpPr>
        <p:spPr/>
        <p:txBody>
          <a:bodyPr/>
          <a:lstStyle/>
          <a:p>
            <a:r>
              <a:rPr lang="en-IN" dirty="0" smtClean="0"/>
              <a:t>Chennai</a:t>
            </a:r>
            <a:endParaRPr lang="en-IN" dirty="0"/>
          </a:p>
        </p:txBody>
      </p:sp>
      <p:sp>
        <p:nvSpPr>
          <p:cNvPr id="4" name="Content Placeholder 3"/>
          <p:cNvSpPr>
            <a:spLocks noGrp="1"/>
          </p:cNvSpPr>
          <p:nvPr>
            <p:ph sz="half" idx="2"/>
          </p:nvPr>
        </p:nvSpPr>
        <p:spPr/>
        <p:txBody>
          <a:bodyPr/>
          <a:lstStyle/>
          <a:p>
            <a:pPr marL="0" indent="0">
              <a:buNone/>
            </a:pPr>
            <a:r>
              <a:rPr lang="en-IN" dirty="0"/>
              <a:t>14, Lakshmikanthammal 1st Street, </a:t>
            </a:r>
            <a:endParaRPr lang="en-IN" dirty="0" smtClean="0"/>
          </a:p>
          <a:p>
            <a:pPr marL="0" indent="0">
              <a:buNone/>
            </a:pPr>
            <a:r>
              <a:rPr lang="en-IN" dirty="0" smtClean="0"/>
              <a:t>Rajiv </a:t>
            </a:r>
            <a:r>
              <a:rPr lang="en-IN" dirty="0"/>
              <a:t>Nagar, </a:t>
            </a:r>
            <a:r>
              <a:rPr lang="en-IN" dirty="0" smtClean="0"/>
              <a:t>Vanagaram,</a:t>
            </a:r>
          </a:p>
          <a:p>
            <a:pPr marL="0" indent="0">
              <a:buNone/>
            </a:pPr>
            <a:r>
              <a:rPr lang="en-IN" dirty="0" smtClean="0"/>
              <a:t>Chennai.</a:t>
            </a:r>
          </a:p>
          <a:p>
            <a:pPr marL="0" indent="0">
              <a:buNone/>
            </a:pPr>
            <a:r>
              <a:rPr lang="en-IN" dirty="0" smtClean="0"/>
              <a:t>Pincode </a:t>
            </a:r>
            <a:r>
              <a:rPr lang="en-IN" dirty="0"/>
              <a:t>- 600 077</a:t>
            </a:r>
          </a:p>
        </p:txBody>
      </p:sp>
      <p:sp>
        <p:nvSpPr>
          <p:cNvPr id="5" name="Text Placeholder 4"/>
          <p:cNvSpPr>
            <a:spLocks noGrp="1"/>
          </p:cNvSpPr>
          <p:nvPr>
            <p:ph type="body" sz="quarter" idx="3"/>
          </p:nvPr>
        </p:nvSpPr>
        <p:spPr/>
        <p:txBody>
          <a:bodyPr/>
          <a:lstStyle/>
          <a:p>
            <a:r>
              <a:rPr lang="en-IN" dirty="0" smtClean="0"/>
              <a:t>Coimbatore</a:t>
            </a:r>
            <a:endParaRPr lang="en-IN" dirty="0"/>
          </a:p>
        </p:txBody>
      </p:sp>
      <p:sp>
        <p:nvSpPr>
          <p:cNvPr id="6" name="Content Placeholder 5"/>
          <p:cNvSpPr>
            <a:spLocks noGrp="1"/>
          </p:cNvSpPr>
          <p:nvPr>
            <p:ph sz="quarter" idx="4"/>
          </p:nvPr>
        </p:nvSpPr>
        <p:spPr/>
        <p:txBody>
          <a:bodyPr/>
          <a:lstStyle/>
          <a:p>
            <a:pPr marL="0" indent="0">
              <a:buNone/>
            </a:pPr>
            <a:r>
              <a:rPr lang="en-IN" dirty="0"/>
              <a:t>SVP Complex I floor D</a:t>
            </a:r>
            <a:r>
              <a:rPr lang="en-IN" dirty="0" smtClean="0"/>
              <a:t>,</a:t>
            </a:r>
          </a:p>
          <a:p>
            <a:pPr marL="0" indent="0">
              <a:buNone/>
            </a:pPr>
            <a:r>
              <a:rPr lang="en-IN" dirty="0" smtClean="0"/>
              <a:t>343</a:t>
            </a:r>
            <a:r>
              <a:rPr lang="en-IN" dirty="0"/>
              <a:t>, Avarampalayam Road, (VKK Manon Rd Jn), </a:t>
            </a:r>
            <a:endParaRPr lang="en-IN" dirty="0" smtClean="0"/>
          </a:p>
          <a:p>
            <a:pPr marL="0" indent="0">
              <a:buNone/>
            </a:pPr>
            <a:r>
              <a:rPr lang="en-IN" dirty="0" smtClean="0"/>
              <a:t>Coimbatore.</a:t>
            </a:r>
          </a:p>
          <a:p>
            <a:pPr marL="0" indent="0">
              <a:buNone/>
            </a:pPr>
            <a:r>
              <a:rPr lang="en-IN" dirty="0" smtClean="0"/>
              <a:t>Pincode </a:t>
            </a:r>
            <a:r>
              <a:rPr lang="en-IN" dirty="0"/>
              <a:t>641044</a:t>
            </a:r>
          </a:p>
        </p:txBody>
      </p:sp>
    </p:spTree>
    <p:extLst>
      <p:ext uri="{BB962C8B-B14F-4D97-AF65-F5344CB8AC3E}">
        <p14:creationId xmlns:p14="http://schemas.microsoft.com/office/powerpoint/2010/main" xmlns="" val="3452215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104</TotalTime>
  <Words>416</Words>
  <Application>Microsoft Office PowerPoint</Application>
  <PresentationFormat>On-screen Show (4:3)</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Clarity</vt:lpstr>
      <vt:lpstr>Maeon laboratory</vt:lpstr>
      <vt:lpstr>Slide 2</vt:lpstr>
      <vt:lpstr>  Co-efficient of friction test  </vt:lpstr>
      <vt:lpstr>Slide 4</vt:lpstr>
      <vt:lpstr>Dart Impact Test </vt:lpstr>
      <vt:lpstr>Slide 6</vt:lpstr>
      <vt:lpstr>Contact Us</vt:lpstr>
      <vt:lpstr>Location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Maeon laboratory</dc:title>
  <dc:creator>Windows User</dc:creator>
  <cp:lastModifiedBy>LENOVO</cp:lastModifiedBy>
  <cp:revision>15</cp:revision>
  <dcterms:created xsi:type="dcterms:W3CDTF">2021-10-25T07:17:41Z</dcterms:created>
  <dcterms:modified xsi:type="dcterms:W3CDTF">2021-11-12T09:22:11Z</dcterms:modified>
</cp:coreProperties>
</file>