
<file path=[Content_Types].xml><?xml version="1.0" encoding="utf-8"?>
<Types xmlns="http://schemas.openxmlformats.org/package/2006/content-types">
  <Default Extension="emf" ContentType="image/x-emf"/>
  <Default Extension="ico" ContentType="image/x-ico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3482"/>
  </p:normalViewPr>
  <p:slideViewPr>
    <p:cSldViewPr snapToGrid="0" snapToObjects="1">
      <p:cViewPr varScale="1">
        <p:scale>
          <a:sx n="101" d="100"/>
          <a:sy n="101" d="100"/>
        </p:scale>
        <p:origin x="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ico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A.A.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Miglioramenti futuri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714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Gestire durata delle note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Selezionare velocità di gioco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Salvare punteggi e impostazioni degli utenti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Giocare da </a:t>
            </a:r>
            <a:r>
              <a:rPr lang="it-IT" sz="2800" dirty="0" err="1">
                <a:latin typeface="Century Schoolbook" panose="02040604050505020304" pitchFamily="18" charset="0"/>
              </a:rPr>
              <a:t>smartphone</a:t>
            </a:r>
            <a:r>
              <a:rPr lang="it-IT" sz="2800" dirty="0">
                <a:latin typeface="Century Schoolbook" panose="02040604050505020304" pitchFamily="18" charset="0"/>
              </a:rPr>
              <a:t> e </a:t>
            </a:r>
            <a:r>
              <a:rPr lang="it-IT" sz="2800" dirty="0" err="1">
                <a:latin typeface="Century Schoolbook" panose="02040604050505020304" pitchFamily="18" charset="0"/>
              </a:rPr>
              <a:t>tablet</a:t>
            </a:r>
            <a:endParaRPr lang="it-IT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Sottotitolo 2">
            <a:extLst>
              <a:ext uri="{FF2B5EF4-FFF2-40B4-BE49-F238E27FC236}">
                <a16:creationId xmlns:a16="http://schemas.microsoft.com/office/drawing/2014/main" id="{328CCC4B-B30E-4C4D-823F-A7E6F0BB4B85}"/>
              </a:ext>
            </a:extLst>
          </p:cNvPr>
          <p:cNvSpPr txBox="1">
            <a:spLocks/>
          </p:cNvSpPr>
          <p:nvPr/>
        </p:nvSpPr>
        <p:spPr>
          <a:xfrm>
            <a:off x="3328655" y="5899017"/>
            <a:ext cx="2562654" cy="530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solidFill>
                  <a:srgbClr val="738FA4"/>
                </a:solidFill>
                <a:latin typeface="Century Schoolbook" panose="02040604050505020304" pitchFamily="18" charset="0"/>
              </a:rPr>
              <a:t>6 febbraio 2019</a:t>
            </a:r>
          </a:p>
        </p:txBody>
      </p:sp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cos’è</a:t>
            </a:r>
            <a:r>
              <a:rPr lang="en-GB" sz="3600" dirty="0">
                <a:latin typeface="Century Schoolbook" panose="02040604050505020304" pitchFamily="18" charset="0"/>
              </a:rPr>
              <a:t> 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Gioco didattico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musicale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del PC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Nessun download</a:t>
            </a:r>
            <a:br>
              <a:rPr lang="it-IT" dirty="0">
                <a:latin typeface="Century Schoolbook" panose="02040604050505020304" pitchFamily="18" charset="0"/>
              </a:rPr>
            </a:br>
            <a:r>
              <a:rPr lang="it-IT" dirty="0">
                <a:latin typeface="Century Schoolbook" panose="02040604050505020304" pitchFamily="18" charset="0"/>
              </a:rPr>
              <a:t>necessario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4E2575F-50D0-8F45-A3AA-BB65055E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36" y="1838172"/>
            <a:ext cx="1029990" cy="1029990"/>
          </a:xfrm>
          <a:prstGeom prst="rect">
            <a:avLst/>
          </a:prstGeom>
        </p:spPr>
      </p:pic>
      <p:pic>
        <p:nvPicPr>
          <p:cNvPr id="21" name="Picture 20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602" y="3373267"/>
            <a:ext cx="1207204" cy="1207204"/>
          </a:xfrm>
          <a:prstGeom prst="rect">
            <a:avLst/>
          </a:prstGeom>
        </p:spPr>
      </p:pic>
      <p:pic>
        <p:nvPicPr>
          <p:cNvPr id="23" name="Picture 22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F327271D-CBDD-6042-AA61-84D6245BC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90" t="9552" r="19496" b="10602"/>
          <a:stretch/>
        </p:blipFill>
        <p:spPr>
          <a:xfrm>
            <a:off x="6781667" y="3405250"/>
            <a:ext cx="1207203" cy="117522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1076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94702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Obiettivi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>
                <a:latin typeface="Century Schoolbook" panose="02040604050505020304" pitchFamily="18" charset="0"/>
              </a:rPr>
              <a:t>Divertire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Riconoscere le scale modali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Cantare gli intervalli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Allenare l’orecchio relativo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Associare i modi alla loro brillantezza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3;&#10;&#13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scale modali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3;&#10;&#13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1137" y="44656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chiaro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41136" y="44656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scuro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impostazioni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704808D-1F6B-C248-942B-FDBA71FD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" y="1382796"/>
            <a:ext cx="8582398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38289C-BB54-6F4C-A947-3EE6416B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67" y="1377440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gioca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4F2D8E6-9283-B34C-9430-2AC9F36DB17D}"/>
              </a:ext>
            </a:extLst>
          </p:cNvPr>
          <p:cNvSpPr txBox="1">
            <a:spLocks/>
          </p:cNvSpPr>
          <p:nvPr/>
        </p:nvSpPr>
        <p:spPr>
          <a:xfrm>
            <a:off x="3749041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</a:t>
            </a:r>
            <a:r>
              <a:rPr lang="it-IT" sz="2800" dirty="0" err="1">
                <a:latin typeface="Century Schoolbook" panose="02040604050505020304" pitchFamily="18" charset="0"/>
              </a:rPr>
              <a:t>static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7B0424F-7383-6947-8816-59B0CEB6A3FB}"/>
              </a:ext>
            </a:extLst>
          </p:cNvPr>
          <p:cNvSpPr txBox="1">
            <a:spLocks/>
          </p:cNvSpPr>
          <p:nvPr/>
        </p:nvSpPr>
        <p:spPr>
          <a:xfrm>
            <a:off x="3742438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progressive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3FF17724-EA39-944D-A71C-A9ED69EB7098}"/>
              </a:ext>
            </a:extLst>
          </p:cNvPr>
          <p:cNvSpPr txBox="1">
            <a:spLocks/>
          </p:cNvSpPr>
          <p:nvPr/>
        </p:nvSpPr>
        <p:spPr>
          <a:xfrm>
            <a:off x="3735835" y="197846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game over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</a:t>
            </a:r>
            <a:r>
              <a:rPr lang="it-IT" sz="3600" dirty="0">
                <a:latin typeface="Century Schoolbook" panose="02040604050505020304" pitchFamily="18" charset="0"/>
              </a:rPr>
              <a:t> moduli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librerie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7165"/>
              </p:ext>
            </p:extLst>
          </p:nvPr>
        </p:nvGraphicFramePr>
        <p:xfrm>
          <a:off x="437841" y="1924206"/>
          <a:ext cx="8282401" cy="33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71394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Libreria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Produttore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Utilizzo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Licenza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760096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1087122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Riproduzione </a:t>
                      </a:r>
                      <a:br>
                        <a:rPr lang="it-IT" sz="2000" dirty="0">
                          <a:latin typeface="Century Schoolbook" panose="02040604050505020304" pitchFamily="18" charset="0"/>
                        </a:rPr>
                      </a:b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di note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difficoltà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812036" y="1632812"/>
            <a:ext cx="783284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Capire il funzionamento delle </a:t>
            </a:r>
            <a:br>
              <a:rPr lang="it-IT" sz="3000" dirty="0">
                <a:latin typeface="Century Schoolbook" panose="02040604050505020304" pitchFamily="18" charset="0"/>
              </a:rPr>
            </a:br>
            <a:r>
              <a:rPr lang="it-IT" sz="3000" dirty="0">
                <a:latin typeface="Century Schoolbook" panose="02040604050505020304" pitchFamily="18" charset="0"/>
              </a:rPr>
              <a:t>librerie esterne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700" dirty="0">
                <a:latin typeface="Century Schoolbook" panose="02040604050505020304" pitchFamily="18" charset="0"/>
              </a:rPr>
              <a:t>Utilizzare e modificare le librerie </a:t>
            </a:r>
            <a:br>
              <a:rPr lang="it-IT" sz="2700" dirty="0">
                <a:latin typeface="Century Schoolbook" panose="02040604050505020304" pitchFamily="18" charset="0"/>
              </a:rPr>
            </a:br>
            <a:r>
              <a:rPr lang="it-IT" sz="2700" dirty="0">
                <a:latin typeface="Century Schoolbook" panose="02040604050505020304" pitchFamily="18" charset="0"/>
              </a:rPr>
              <a:t>per gli scopi di </a:t>
            </a:r>
            <a:r>
              <a:rPr lang="it-IT" sz="2700" dirty="0" err="1">
                <a:latin typeface="Century Schoolbook" panose="02040604050505020304" pitchFamily="18" charset="0"/>
              </a:rPr>
              <a:t>JumpApp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Century Schoolbook" panose="02040604050505020304" pitchFamily="18" charset="0"/>
              </a:rPr>
              <a:t>Gestire il flusso informativo fra i moduli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5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>
                <a:latin typeface="Century Schoolbook" panose="020406040505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891</TotalTime>
  <Words>210</Words>
  <Application>Microsoft Macintosh PowerPoint</Application>
  <PresentationFormat>On-screen Show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POLI</vt:lpstr>
      <vt:lpstr>JumpApp</vt:lpstr>
      <vt:lpstr>JumpApp: cos’è ?</vt:lpstr>
      <vt:lpstr>Obiettivi</vt:lpstr>
      <vt:lpstr>Music overview: scale modali</vt:lpstr>
      <vt:lpstr>Workflow: impostazioni</vt:lpstr>
      <vt:lpstr>Workflow: gioca</vt:lpstr>
      <vt:lpstr>Implementazione: moduli</vt:lpstr>
      <vt:lpstr>Implementazione: librerie</vt:lpstr>
      <vt:lpstr>Implementazione: difficoltà</vt:lpstr>
      <vt:lpstr>Miglioramenti futuri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111</cp:revision>
  <dcterms:created xsi:type="dcterms:W3CDTF">2015-05-26T12:27:57Z</dcterms:created>
  <dcterms:modified xsi:type="dcterms:W3CDTF">2019-02-03T17:01:31Z</dcterms:modified>
</cp:coreProperties>
</file>