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3"/>
    <p:sldId id="264" r:id="rId4"/>
    <p:sldId id="257" r:id="rId5"/>
    <p:sldId id="258" r:id="rId6"/>
    <p:sldId id="259" r:id="rId7"/>
    <p:sldId id="267" r:id="rId8"/>
    <p:sldId id="260" r:id="rId9"/>
    <p:sldId id="268" r:id="rId10"/>
    <p:sldId id="269" r:id="rId11"/>
    <p:sldId id="270" r:id="rId12"/>
    <p:sldId id="271" r:id="rId13"/>
    <p:sldId id="261" r:id="rId14"/>
    <p:sldId id="262" r:id="rId15"/>
    <p:sldId id="263" r:id="rId16"/>
    <p:sldId id="265" r:id="rId17"/>
    <p:sldId id="266" r:id="rId18"/>
  </p:sldIdLst>
  <p:sldSz cx="12192000" cy="6858000"/>
  <p:notesSz cx="6858000" cy="9144000"/>
  <p:embeddedFontLst>
    <p:embeddedFont>
      <p:font typeface="Calibri Light" panose="020F0302020204030204" pitchFamily="34" charset="0"/>
      <p:regular r:id="rId22"/>
      <p:italic r:id="rId23"/>
    </p:embeddedFont>
    <p:embeddedFont>
      <p:font typeface="Aparajita" panose="020B0604020202020204" pitchFamily="34" charset="0"/>
      <p:regular r:id="rId24"/>
      <p:bold r:id="rId25"/>
      <p:italic r:id="rId26"/>
      <p:boldItalic r:id="rId27"/>
    </p:embeddedFont>
    <p:embeddedFont>
      <p:font typeface="Calibri" panose="020F0502020204030204" charset="0"/>
      <p:regular r:id="rId28"/>
      <p:bold r:id="rId29"/>
      <p:italic r:id="rId30"/>
      <p:boldItalic r:id="rId31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6B82"/>
    <a:srgbClr val="AE5A2C"/>
    <a:srgbClr val="FFFFFF"/>
    <a:srgbClr val="AD5225"/>
    <a:srgbClr val="56201E"/>
    <a:srgbClr val="D5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06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1140" y="66"/>
      </p:cViewPr>
      <p:guideLst>
        <p:guide orient="horz" pos="2160"/>
        <p:guide pos="3921"/>
        <p:guide pos="3432"/>
        <p:guide pos="10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font" Target="fonts/font10.fntdata"/><Relationship Id="rId30" Type="http://schemas.openxmlformats.org/officeDocument/2006/relationships/font" Target="fonts/font9.fntdata"/><Relationship Id="rId3" Type="http://schemas.openxmlformats.org/officeDocument/2006/relationships/slide" Target="slides/slide1.xml"/><Relationship Id="rId29" Type="http://schemas.openxmlformats.org/officeDocument/2006/relationships/font" Target="fonts/font8.fntdata"/><Relationship Id="rId28" Type="http://schemas.openxmlformats.org/officeDocument/2006/relationships/font" Target="fonts/font7.fntdata"/><Relationship Id="rId27" Type="http://schemas.openxmlformats.org/officeDocument/2006/relationships/font" Target="fonts/font6.fntdata"/><Relationship Id="rId26" Type="http://schemas.openxmlformats.org/officeDocument/2006/relationships/font" Target="fonts/font5.fntdata"/><Relationship Id="rId25" Type="http://schemas.openxmlformats.org/officeDocument/2006/relationships/font" Target="fonts/font4.fntdata"/><Relationship Id="rId24" Type="http://schemas.openxmlformats.org/officeDocument/2006/relationships/font" Target="fonts/font3.fntdata"/><Relationship Id="rId23" Type="http://schemas.openxmlformats.org/officeDocument/2006/relationships/font" Target="fonts/font2.fntdata"/><Relationship Id="rId22" Type="http://schemas.openxmlformats.org/officeDocument/2006/relationships/font" Target="fonts/font1.fntdata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bg1"/>
              </a:solidFill>
              <a:prstDash val="solid"/>
              <a:round/>
            </a:ln>
          </c:spPr>
          <c:marker>
            <c:spPr>
              <a:solidFill>
                <a:schemeClr val="bg1"/>
              </a:solidFill>
              <a:ln w="6350" cap="flat" cmpd="sng" algn="ctr">
                <a:solidFill>
                  <a:schemeClr val="bg1"/>
                </a:solidFill>
                <a:prstDash val="solid"/>
                <a:round/>
              </a:ln>
            </c:spPr>
          </c:marker>
          <c:dLbls>
            <c:delete val="1"/>
          </c:dLbls>
          <c:xVal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19050" cap="rnd" cmpd="sng" algn="ctr">
              <a:solidFill>
                <a:srgbClr val="FF6D6D"/>
              </a:solidFill>
              <a:prstDash val="solid"/>
              <a:round/>
            </a:ln>
          </c:spPr>
          <c:marker>
            <c:spPr>
              <a:solidFill>
                <a:srgbClr val="FF6D6D"/>
              </a:solidFill>
              <a:ln w="6350" cap="flat" cmpd="sng" algn="ctr">
                <a:solidFill>
                  <a:srgbClr val="FF6D6D"/>
                </a:solidFill>
                <a:prstDash val="solid"/>
                <a:round/>
              </a:ln>
            </c:spPr>
          </c:marker>
          <c:dLbls>
            <c:delete val="1"/>
          </c:dLbls>
          <c:xVal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19050" cap="rnd" cmpd="sng" algn="ctr">
              <a:solidFill>
                <a:srgbClr val="3E6B82"/>
              </a:solidFill>
              <a:prstDash val="solid"/>
              <a:round/>
            </a:ln>
          </c:spPr>
          <c:marker>
            <c:spPr>
              <a:ln w="6350" cap="flat" cmpd="sng" algn="ctr">
                <a:solidFill>
                  <a:srgbClr val="3E6B82"/>
                </a:solidFill>
                <a:prstDash val="solid"/>
                <a:round/>
              </a:ln>
            </c:spPr>
          </c:marker>
          <c:dLbls>
            <c:delete val="1"/>
          </c:dLbls>
          <c:xVal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xVal>
          <c:y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2.8</c:v>
                </c:pt>
                <c:pt idx="3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2328112"/>
        <c:axId val="732328672"/>
      </c:scatterChart>
      <c:valAx>
        <c:axId val="7323281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6350" cap="flat" cmpd="sng" algn="ctr">
            <a:solidFill>
              <a:schemeClr val="bg1">
                <a:lumMod val="95000"/>
              </a:schemeClr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100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  <a:cs typeface="+mn-cs"/>
              </a:defRPr>
            </a:pPr>
          </a:p>
        </c:txPr>
        <c:crossAx val="732328672"/>
        <c:crosses val="autoZero"/>
        <c:crossBetween val="midCat"/>
      </c:valAx>
      <c:valAx>
        <c:axId val="732328672"/>
        <c:scaling>
          <c:orientation val="minMax"/>
          <c:max val="5"/>
        </c:scaling>
        <c:delete val="0"/>
        <c:axPos val="l"/>
        <c:majorGridlines>
          <c:spPr>
            <a:ln w="6350" cap="flat" cmpd="sng" algn="ctr">
              <a:solidFill>
                <a:schemeClr val="bg1">
                  <a:alpha val="6000"/>
                </a:schemeClr>
              </a:solidFill>
              <a:prstDash val="solid"/>
              <a:round/>
            </a:ln>
          </c:spPr>
        </c:majorGridlines>
        <c:numFmt formatCode="General" sourceLinked="1"/>
        <c:majorTickMark val="out"/>
        <c:minorTickMark val="none"/>
        <c:tickLblPos val="nextTo"/>
        <c:spPr>
          <a:ln w="6350" cap="flat" cmpd="sng" algn="ctr">
            <a:solidFill>
              <a:schemeClr val="bg1">
                <a:lumMod val="95000"/>
              </a:schemeClr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方正幼线简体" panose="03000509000000000000" pitchFamily="65" charset="-122"/>
                <a:ea typeface="方正幼线简体" panose="03000509000000000000" pitchFamily="65" charset="-122"/>
                <a:cs typeface="+mn-cs"/>
              </a:defRPr>
            </a:pPr>
          </a:p>
        </c:txPr>
        <c:crossAx val="732328112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810701119073008"/>
          <c:y val="0.618036955928309"/>
          <c:w val="0.0787201989620184"/>
          <c:h val="0.256129679868021"/>
        </c:manualLayout>
      </c:layout>
      <c:overlay val="0"/>
      <c:spPr>
        <a:noFill/>
      </c:spPr>
      <c:txPr>
        <a:bodyPr rot="0" spcFirstLastPara="0" vertOverflow="ellipsis" vert="horz" wrap="square" anchor="ctr" anchorCtr="1"/>
        <a:lstStyle/>
        <a:p>
          <a:pPr>
            <a:defRPr lang="zh-CN" sz="1050" b="0" i="0" u="none" strike="noStrike" kern="1200" baseline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txPr>
    <a:bodyPr/>
    <a:lstStyle/>
    <a:p>
      <a:pPr>
        <a:defRPr lang="zh-CN" sz="800">
          <a:solidFill>
            <a:schemeClr val="bg1">
              <a:lumMod val="65000"/>
            </a:schemeClr>
          </a:solidFill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554989518628232"/>
          <c:y val="0.05125155615328"/>
          <c:w val="0.779512440665356"/>
          <c:h val="0.833104764327969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3E6B82">
                <a:alpha val="85000"/>
              </a:srgb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200" b="0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Sheet1!$A$2:$A$5</c:f>
              <c:strCache>
                <c:ptCount val="4"/>
                <c:pt idx="0">
                  <c:v>case 1</c:v>
                </c:pt>
                <c:pt idx="1">
                  <c:v>case 2</c:v>
                </c:pt>
                <c:pt idx="2">
                  <c:v>case 3</c:v>
                </c:pt>
                <c:pt idx="3">
                  <c:v>case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1.5</c:v>
                </c:pt>
                <c:pt idx="1">
                  <c:v>2.5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65000"/>
                <a:lumOff val="35000"/>
                <a:alpha val="18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200" b="0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Sheet1!$A$2:$A$5</c:f>
              <c:strCache>
                <c:ptCount val="4"/>
                <c:pt idx="0">
                  <c:v>case 1</c:v>
                </c:pt>
                <c:pt idx="1">
                  <c:v>case 2</c:v>
                </c:pt>
                <c:pt idx="2">
                  <c:v>case 3</c:v>
                </c:pt>
                <c:pt idx="3">
                  <c:v>case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75000"/>
                <a:alpha val="47000"/>
              </a:schemeClr>
            </a:solidFill>
            <a:scene3d>
              <a:camera prst="orthographicFront"/>
              <a:lightRig rig="threePt" dir="t"/>
            </a:scene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200" b="0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Sheet1!$A$2:$A$5</c:f>
              <c:strCache>
                <c:ptCount val="4"/>
                <c:pt idx="0">
                  <c:v>case 1</c:v>
                </c:pt>
                <c:pt idx="1">
                  <c:v>case 2</c:v>
                </c:pt>
                <c:pt idx="2">
                  <c:v>case 3</c:v>
                </c:pt>
                <c:pt idx="3">
                  <c:v>case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2.5</c:v>
                </c:pt>
                <c:pt idx="1">
                  <c:v>1.5</c:v>
                </c:pt>
                <c:pt idx="2">
                  <c:v>2</c:v>
                </c:pt>
                <c:pt idx="3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32332032"/>
        <c:axId val="732332592"/>
      </c:barChart>
      <c:catAx>
        <c:axId val="732332032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32332592"/>
        <c:crosses val="autoZero"/>
        <c:auto val="1"/>
        <c:lblAlgn val="ctr"/>
        <c:lblOffset val="100"/>
        <c:noMultiLvlLbl val="0"/>
      </c:catAx>
      <c:valAx>
        <c:axId val="732332592"/>
        <c:scaling>
          <c:orientation val="minMax"/>
          <c:max val="5"/>
        </c:scaling>
        <c:delete val="0"/>
        <c:axPos val="b"/>
        <c:majorGridlines>
          <c:spPr>
            <a:ln w="6350" cap="flat" cmpd="sng" algn="ctr">
              <a:solidFill>
                <a:srgbClr val="A49B84">
                  <a:alpha val="30000"/>
                </a:srgbClr>
              </a:solidFill>
              <a:prstDash val="lgDash"/>
              <a:round/>
            </a:ln>
          </c:spPr>
        </c:majorGridlines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5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3233203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61698949833895"/>
          <c:y val="0.0595707015898698"/>
          <c:w val="0.0663447009188527"/>
          <c:h val="0.254483353773972"/>
        </c:manualLayout>
      </c:layout>
      <c:overlay val="0"/>
      <c:spPr>
        <a:noFill/>
      </c:spPr>
      <c:txPr>
        <a:bodyPr rot="0" spcFirstLastPara="0" vertOverflow="ellipsis" vert="horz" wrap="square" anchor="ctr" anchorCtr="1"/>
        <a:lstStyle/>
        <a:p>
          <a:pPr>
            <a:defRPr lang="zh-CN" sz="1100" b="0" i="0" u="none" strike="noStrike" kern="1200" baseline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txPr>
    <a:bodyPr/>
    <a:lstStyle/>
    <a:p>
      <a:pPr>
        <a:defRPr lang="zh-CN" sz="800">
          <a:solidFill>
            <a:schemeClr val="bg1">
              <a:lumMod val="65000"/>
            </a:schemeClr>
          </a:solidFill>
        </a:defRPr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554989518628232"/>
          <c:y val="0.05125155615328"/>
          <c:w val="0.779512440665356"/>
          <c:h val="0.8331047643279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3E6B82">
                <a:alpha val="85000"/>
              </a:srgbClr>
            </a:solidFill>
            <a:ln w="9525" cap="flat" cmpd="sng" algn="ctr">
              <a:noFill/>
              <a:round/>
            </a:ln>
            <a:effectLst/>
            <a:sp3d>
              <a:contourClr>
                <a:srgbClr val="FF6D6D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bg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3.7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65000"/>
                <a:lumOff val="35000"/>
                <a:alpha val="85000"/>
              </a:schemeClr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  <a:sp3d contourW="9525">
              <a:contourClr>
                <a:schemeClr val="tx1">
                  <a:lumMod val="65000"/>
                  <a:lumOff val="3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bg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2.5</c:v>
                </c:pt>
                <c:pt idx="1">
                  <c:v>4.2</c:v>
                </c:pt>
                <c:pt idx="2">
                  <c:v>1.6</c:v>
                </c:pt>
                <c:pt idx="3">
                  <c:v>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alpha val="85000"/>
              </a:schemeClr>
            </a:solidFill>
            <a:ln w="9525" cap="flat" cmpd="sng" algn="ctr">
              <a:noFill/>
              <a:round/>
            </a:ln>
            <a:effectLst/>
            <a:sp3d>
              <a:contourClr>
                <a:schemeClr val="bg1">
                  <a:lumMod val="6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bg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1.6</c:v>
                </c:pt>
                <c:pt idx="2">
                  <c:v>2</c:v>
                </c:pt>
                <c:pt idx="3">
                  <c:v>1.5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axId val="732335952"/>
        <c:axId val="732336512"/>
      </c:barChart>
      <c:catAx>
        <c:axId val="7323359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cap="all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32336512"/>
        <c:crosses val="autoZero"/>
        <c:auto val="1"/>
        <c:lblAlgn val="ctr"/>
        <c:lblOffset val="100"/>
        <c:noMultiLvlLbl val="0"/>
      </c:catAx>
      <c:valAx>
        <c:axId val="732336512"/>
        <c:scaling>
          <c:orientation val="minMax"/>
          <c:max val="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32335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47132279888628"/>
          <c:y val="0.127511161004039"/>
          <c:w val="0.123545090569682"/>
          <c:h val="0.38450969987050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5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5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5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5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F9D18-EB09-4198-98EA-FBDE0D5D0B8B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C5B2-794E-4705-B223-E996E8B50DD3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3FCD4-60A6-41F5-8F71-F56C524FA4DE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C4013-6110-4D4B-BDE3-1AAFCEDB173E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3DD78-A5CD-416E-AB6D-9B3A8EC0ABCA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B739-7AAE-4C72-896E-F4432F11E33E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DE984-AC2B-467E-ADA3-E23CBF15F749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F908-489E-4B9A-AC0B-55B0AA3AB47A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1F0F-CA14-4EF9-9546-5346BD297DAD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C7BB-0DE0-4DA0-9842-9A6F440BE07F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28A7A-D3AB-4464-8DAF-4D845C52D6FD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7A961-27F8-4029-AF6A-6465A4507E24}" type="slidenum">
              <a:rPr lang="zh-CN" altLang="zh-CN" smtClean="0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1364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719736" y="2708920"/>
            <a:ext cx="4968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spc="300" dirty="0" smtClean="0">
                <a:solidFill>
                  <a:schemeClr val="bg1"/>
                </a:solidFill>
              </a:rPr>
              <a:t>INSPIRATION</a:t>
            </a:r>
            <a:endParaRPr lang="zh-CN" altLang="en-US" sz="4000" spc="3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83832" y="3262337"/>
            <a:ext cx="439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pc="130" dirty="0" smtClean="0">
                <a:solidFill>
                  <a:srgbClr val="D5D5D5"/>
                </a:solidFill>
                <a:latin typeface="Calibri Light" panose="020F0302020204030204" pitchFamily="34" charset="0"/>
                <a:ea typeface="Roboto Th" pitchFamily="2" charset="0"/>
              </a:rPr>
              <a:t>It's the most elegant template…</a:t>
            </a:r>
            <a:endParaRPr lang="zh-CN" altLang="en-US" sz="1400" spc="130" dirty="0">
              <a:solidFill>
                <a:srgbClr val="D5D5D5"/>
              </a:solidFill>
              <a:latin typeface="Calibri Light" panose="020F03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169"/>
          <p:cNvSpPr txBox="1"/>
          <p:nvPr/>
        </p:nvSpPr>
        <p:spPr>
          <a:xfrm>
            <a:off x="1559496" y="1052736"/>
            <a:ext cx="10112225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100" spc="130" dirty="0">
                <a:solidFill>
                  <a:schemeClr val="bg1">
                    <a:lumMod val="9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Suitable for all categories business and personal </a:t>
            </a:r>
            <a:r>
              <a:rPr lang="id-ID" sz="1100" spc="130" dirty="0" smtClean="0">
                <a:solidFill>
                  <a:schemeClr val="bg1">
                    <a:lumMod val="9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presentation</a:t>
            </a:r>
            <a:r>
              <a:rPr lang="en-US" sz="1100" spc="130" dirty="0" smtClean="0">
                <a:solidFill>
                  <a:schemeClr val="bg1">
                    <a:lumMod val="9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.</a:t>
            </a:r>
            <a:endParaRPr lang="en-US" sz="1100" spc="130" dirty="0">
              <a:solidFill>
                <a:schemeClr val="bg1">
                  <a:lumMod val="95000"/>
                </a:schemeClr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-397172" y="763032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smtClean="0">
                <a:solidFill>
                  <a:schemeClr val="bg1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Area </a:t>
            </a:r>
            <a:r>
              <a:rPr lang="en-US" altLang="zh-CN" sz="2000" dirty="0" smtClean="0">
                <a:solidFill>
                  <a:schemeClr val="bg1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Chart</a:t>
            </a:r>
            <a:endParaRPr lang="zh-CN" altLang="en-US" sz="2000" dirty="0">
              <a:solidFill>
                <a:schemeClr val="bg1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12" name="等腰三角形 11"/>
          <p:cNvSpPr/>
          <p:nvPr/>
        </p:nvSpPr>
        <p:spPr>
          <a:xfrm rot="5400000">
            <a:off x="1490596" y="888982"/>
            <a:ext cx="137800" cy="118794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8" name="Chart 137"/>
          <p:cNvGraphicFramePr/>
          <p:nvPr/>
        </p:nvGraphicFramePr>
        <p:xfrm>
          <a:off x="1276688" y="3140093"/>
          <a:ext cx="10109564" cy="2888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8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8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Sub>
          <a:bldChart bld="category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49366" y="1340768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300" dirty="0" smtClean="0">
                <a:solidFill>
                  <a:schemeClr val="bg1"/>
                </a:solidFill>
              </a:rPr>
              <a:t>CHAPTER THREE</a:t>
            </a:r>
            <a:endParaRPr lang="zh-CN" altLang="en-US" sz="2800" spc="3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47928" y="1772816"/>
            <a:ext cx="439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pc="260" dirty="0">
                <a:solidFill>
                  <a:srgbClr val="D5D5D5"/>
                </a:solidFill>
                <a:latin typeface="Calibri Light" panose="020F0302020204030204" pitchFamily="34" charset="0"/>
                <a:ea typeface="Roboto Th" pitchFamily="2" charset="0"/>
              </a:rPr>
              <a:t>You can add  explanation here</a:t>
            </a:r>
            <a:endParaRPr lang="zh-CN" altLang="en-US" sz="1400" spc="260" dirty="0">
              <a:solidFill>
                <a:srgbClr val="D5D5D5"/>
              </a:solidFill>
              <a:latin typeface="Calibri Light" panose="020F0302020204030204" pitchFamily="34" charset="0"/>
              <a:ea typeface="Roboto Th" pitchFamily="2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75920" y="2420888"/>
            <a:ext cx="4464496" cy="2093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spc="130" dirty="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Remember, if you ever need a helping </a:t>
            </a:r>
            <a:r>
              <a:rPr lang="en-US" altLang="zh-CN" sz="1100" spc="130" dirty="0" err="1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hand,you'll</a:t>
            </a:r>
            <a:r>
              <a:rPr lang="en-US" altLang="zh-CN" sz="1100" spc="130" dirty="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 find them at the end of each of your </a:t>
            </a:r>
            <a:r>
              <a:rPr lang="en-US" altLang="zh-CN" sz="1100" spc="130" dirty="0" err="1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arms.As</a:t>
            </a:r>
            <a:r>
              <a:rPr lang="en-US" altLang="zh-CN" sz="1100" spc="130" dirty="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 you grow </a:t>
            </a:r>
            <a:r>
              <a:rPr lang="en-US" altLang="zh-CN" sz="1100" spc="130" dirty="0" err="1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older,you</a:t>
            </a:r>
            <a:r>
              <a:rPr lang="en-US" altLang="zh-CN" sz="1100" spc="130" dirty="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 will discover that you have two </a:t>
            </a:r>
            <a:r>
              <a:rPr lang="en-US" altLang="zh-CN" sz="1100" spc="130" dirty="0" err="1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hands,one</a:t>
            </a:r>
            <a:r>
              <a:rPr lang="en-US" altLang="zh-CN" sz="1100" spc="130" dirty="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 for helping </a:t>
            </a:r>
            <a:r>
              <a:rPr lang="en-US" altLang="zh-CN" sz="1100" spc="130" dirty="0" err="1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yourself,the</a:t>
            </a:r>
            <a:r>
              <a:rPr lang="en-US" altLang="zh-CN" sz="1100" spc="130" dirty="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 other for helping others.</a:t>
            </a:r>
            <a:endParaRPr lang="en-US" altLang="zh-CN" sz="1100" spc="130" dirty="0">
              <a:solidFill>
                <a:schemeClr val="bg1"/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  <a:p>
            <a:pPr>
              <a:lnSpc>
                <a:spcPct val="150000"/>
              </a:lnSpc>
            </a:pPr>
            <a:endParaRPr lang="en-US" altLang="zh-CN" sz="1100" spc="130" dirty="0">
              <a:solidFill>
                <a:schemeClr val="bg1"/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sz="1100" spc="130" dirty="0" err="1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People,even</a:t>
            </a:r>
            <a:r>
              <a:rPr lang="en-US" altLang="zh-CN" sz="1100" spc="130" dirty="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 more than </a:t>
            </a:r>
            <a:r>
              <a:rPr lang="en-US" altLang="zh-CN" sz="1100" spc="130" dirty="0" err="1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things,have</a:t>
            </a:r>
            <a:r>
              <a:rPr lang="en-US" altLang="zh-CN" sz="1100" spc="130" dirty="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 to be </a:t>
            </a:r>
            <a:r>
              <a:rPr lang="en-US" altLang="zh-CN" sz="1100" spc="130" dirty="0" err="1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restored,revived,reclaimed</a:t>
            </a:r>
            <a:r>
              <a:rPr lang="en-US" altLang="zh-CN" sz="1100" spc="130" dirty="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 and redeemed; never throw out anyone.</a:t>
            </a:r>
            <a:endParaRPr lang="zh-CN" altLang="en-US" sz="1100" spc="130" dirty="0">
              <a:solidFill>
                <a:schemeClr val="bg1"/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534400" y="-190500"/>
            <a:ext cx="2927352" cy="7239000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858250" y="2344688"/>
            <a:ext cx="257175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spc="130" dirty="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Remember, if you ever need a helping </a:t>
            </a:r>
            <a:r>
              <a:rPr lang="en-US" altLang="zh-CN" sz="1100" spc="130" dirty="0" err="1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hand,you'll</a:t>
            </a:r>
            <a:r>
              <a:rPr lang="en-US" altLang="zh-CN" sz="1100" spc="130" dirty="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 find them at the end of each of your </a:t>
            </a:r>
            <a:r>
              <a:rPr lang="en-US" altLang="zh-CN" sz="1100" spc="130" dirty="0" err="1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arms.As</a:t>
            </a:r>
            <a:r>
              <a:rPr lang="en-US" altLang="zh-CN" sz="1100" spc="130" dirty="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 you grow </a:t>
            </a:r>
            <a:r>
              <a:rPr lang="en-US" altLang="zh-CN" sz="1100" spc="130" dirty="0" err="1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older,you</a:t>
            </a:r>
            <a:r>
              <a:rPr lang="en-US" altLang="zh-CN" sz="1100" spc="130" dirty="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 will discover that you have two </a:t>
            </a:r>
            <a:r>
              <a:rPr lang="en-US" altLang="zh-CN" sz="1100" spc="130" dirty="0" err="1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hands,one</a:t>
            </a:r>
            <a:r>
              <a:rPr lang="en-US" altLang="zh-CN" sz="1100" spc="130" dirty="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 for helping </a:t>
            </a:r>
            <a:r>
              <a:rPr lang="en-US" altLang="zh-CN" sz="1100" spc="130" dirty="0" err="1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yourself,the</a:t>
            </a:r>
            <a:r>
              <a:rPr lang="en-US" altLang="zh-CN" sz="1100" spc="130" dirty="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 other for helping others.</a:t>
            </a:r>
            <a:endParaRPr lang="en-US" altLang="zh-CN" sz="1100" spc="130" dirty="0">
              <a:solidFill>
                <a:schemeClr val="bg1"/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  <a:p>
            <a:pPr>
              <a:lnSpc>
                <a:spcPct val="150000"/>
              </a:lnSpc>
            </a:pPr>
            <a:endParaRPr lang="en-US" altLang="zh-CN" sz="1100" spc="130" dirty="0">
              <a:solidFill>
                <a:schemeClr val="bg1"/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sz="1100" spc="130" dirty="0" err="1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People,even</a:t>
            </a:r>
            <a:r>
              <a:rPr lang="en-US" altLang="zh-CN" sz="1100" spc="130" dirty="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 more than </a:t>
            </a:r>
            <a:r>
              <a:rPr lang="en-US" altLang="zh-CN" sz="1100" spc="130" dirty="0" err="1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things,have</a:t>
            </a:r>
            <a:r>
              <a:rPr lang="en-US" altLang="zh-CN" sz="1100" spc="130" dirty="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 to be </a:t>
            </a:r>
            <a:r>
              <a:rPr lang="en-US" altLang="zh-CN" sz="1100" spc="130" dirty="0" err="1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restored,revived,reclaimed</a:t>
            </a:r>
            <a:r>
              <a:rPr lang="en-US" altLang="zh-CN" sz="1100" spc="130" dirty="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 and redeemed; never throw out anyone.</a:t>
            </a:r>
            <a:endParaRPr lang="zh-CN" altLang="en-US" sz="1100" spc="130" dirty="0">
              <a:solidFill>
                <a:schemeClr val="bg1"/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44966" y="1074068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300" dirty="0" smtClean="0">
                <a:solidFill>
                  <a:schemeClr val="bg1"/>
                </a:solidFill>
              </a:rPr>
              <a:t>CONTENT</a:t>
            </a:r>
            <a:endParaRPr lang="zh-CN" altLang="en-US" sz="2800" spc="3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47100" y="1595664"/>
            <a:ext cx="2914649" cy="172720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799512" y="1521356"/>
            <a:ext cx="439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pc="260" dirty="0">
                <a:solidFill>
                  <a:srgbClr val="D5D5D5"/>
                </a:solidFill>
                <a:latin typeface="Calibri Light" panose="020F0302020204030204" pitchFamily="34" charset="0"/>
                <a:ea typeface="Roboto Th" pitchFamily="2" charset="0"/>
              </a:rPr>
              <a:t>Add some text here</a:t>
            </a:r>
            <a:endParaRPr lang="zh-CN" altLang="en-US" sz="1400" spc="260" dirty="0">
              <a:solidFill>
                <a:srgbClr val="D5D5D5"/>
              </a:solidFill>
              <a:latin typeface="Calibri Light" panose="020F0302020204030204" pitchFamily="34" charset="0"/>
              <a:ea typeface="Roboto Th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10005060" y="1642110"/>
            <a:ext cx="754380" cy="754380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dirty="0">
              <a:solidFill>
                <a:schemeClr val="bg1">
                  <a:lumMod val="95000"/>
                </a:schemeClr>
              </a:solidFill>
              <a:latin typeface="Roboto Th" pitchFamily="2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8743950" y="1733550"/>
            <a:ext cx="457200" cy="457200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561070" y="1817370"/>
            <a:ext cx="6286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1</a:t>
            </a:r>
            <a:endParaRPr lang="zh-CN" altLang="en-US" sz="6600" dirty="0" smtClean="0">
              <a:solidFill>
                <a:schemeClr val="bg1"/>
              </a:solidFill>
              <a:latin typeface="Roboto Th" pitchFamily="2" charset="0"/>
              <a:ea typeface="方正幼线简体" panose="03000509000000000000" pitchFamily="65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724900" y="2419350"/>
            <a:ext cx="3460752" cy="1943100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105900" y="2574920"/>
            <a:ext cx="3086100" cy="1669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spc="130" dirty="0" smtClean="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As </a:t>
            </a:r>
            <a:r>
              <a:rPr lang="en-US" altLang="zh-CN" sz="1400" spc="130" dirty="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you grow </a:t>
            </a:r>
            <a:r>
              <a:rPr lang="en-US" altLang="zh-CN" sz="1400" spc="130" dirty="0" err="1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older,you</a:t>
            </a:r>
            <a:r>
              <a:rPr lang="en-US" altLang="zh-CN" sz="1400" spc="130" dirty="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 will discover that you have two </a:t>
            </a:r>
            <a:r>
              <a:rPr lang="en-US" altLang="zh-CN" sz="1400" spc="130" dirty="0" err="1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hands,one</a:t>
            </a:r>
            <a:r>
              <a:rPr lang="en-US" altLang="zh-CN" sz="1400" spc="130" dirty="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 for helping </a:t>
            </a:r>
            <a:r>
              <a:rPr lang="en-US" altLang="zh-CN" sz="1400" spc="130" dirty="0" err="1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yourself,the</a:t>
            </a:r>
            <a:r>
              <a:rPr lang="en-US" altLang="zh-CN" sz="1400" spc="130" dirty="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 other for helping others.</a:t>
            </a:r>
            <a:endParaRPr lang="en-US" altLang="zh-CN" sz="1400" spc="130" dirty="0">
              <a:solidFill>
                <a:schemeClr val="bg1"/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656320" y="2305050"/>
            <a:ext cx="422748" cy="419100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219450" y="4065270"/>
            <a:ext cx="6286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2</a:t>
            </a:r>
            <a:endParaRPr lang="zh-CN" altLang="en-US" sz="6600" dirty="0" smtClean="0">
              <a:solidFill>
                <a:schemeClr val="bg1"/>
              </a:solidFill>
              <a:latin typeface="Roboto Th" pitchFamily="2" charset="0"/>
              <a:ea typeface="方正幼线简体" panose="03000509000000000000" pitchFamily="65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4780" y="4667250"/>
            <a:ext cx="3460752" cy="1943100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25780" y="4822820"/>
            <a:ext cx="3086100" cy="1669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spc="130" dirty="0" err="1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People,even</a:t>
            </a:r>
            <a:r>
              <a:rPr lang="en-US" altLang="zh-CN" sz="1400" spc="130" dirty="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 more than </a:t>
            </a:r>
            <a:r>
              <a:rPr lang="en-US" altLang="zh-CN" sz="1400" spc="130" dirty="0" err="1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things,have</a:t>
            </a:r>
            <a:r>
              <a:rPr lang="en-US" altLang="zh-CN" sz="1400" spc="130" dirty="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 to be </a:t>
            </a:r>
            <a:r>
              <a:rPr lang="en-US" altLang="zh-CN" sz="1400" spc="130" dirty="0" err="1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restored,revived,reclaimed</a:t>
            </a:r>
            <a:r>
              <a:rPr lang="en-US" altLang="zh-CN" sz="1400" spc="130" dirty="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 and redeemed; never throw out anyone.</a:t>
            </a:r>
            <a:endParaRPr lang="zh-CN" altLang="en-US" sz="1400" spc="130" dirty="0">
              <a:solidFill>
                <a:schemeClr val="bg1"/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14700" y="4591050"/>
            <a:ext cx="422748" cy="419100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609600" y="2686050"/>
            <a:ext cx="3033432" cy="3033432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zh-CN" altLang="en-US" spc="130" dirty="0">
              <a:solidFill>
                <a:schemeClr val="bg1"/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22288" y="2743200"/>
            <a:ext cx="723900" cy="723900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69913" y="2569845"/>
            <a:ext cx="6286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3</a:t>
            </a:r>
            <a:endParaRPr lang="zh-CN" altLang="en-US" sz="6600" dirty="0" smtClean="0">
              <a:solidFill>
                <a:schemeClr val="bg1"/>
              </a:solidFill>
              <a:latin typeface="Roboto Th" pitchFamily="2" charset="0"/>
              <a:ea typeface="方正幼线简体" panose="03000509000000000000" pitchFamily="65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209746" y="2718316"/>
            <a:ext cx="405193" cy="405368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椭圆 9"/>
          <p:cNvSpPr/>
          <p:nvPr/>
        </p:nvSpPr>
        <p:spPr>
          <a:xfrm>
            <a:off x="5574089" y="3023632"/>
            <a:ext cx="405193" cy="405368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文本框 10"/>
          <p:cNvSpPr txBox="1"/>
          <p:nvPr/>
        </p:nvSpPr>
        <p:spPr>
          <a:xfrm>
            <a:off x="1129553" y="3285564"/>
            <a:ext cx="2366682" cy="2315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spc="130" dirty="0" err="1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People,even</a:t>
            </a:r>
            <a:r>
              <a:rPr lang="en-US" altLang="zh-CN" sz="1400" spc="130" dirty="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 more than </a:t>
            </a:r>
            <a:r>
              <a:rPr lang="en-US" altLang="zh-CN" sz="1400" spc="130" dirty="0" err="1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things,have</a:t>
            </a:r>
            <a:r>
              <a:rPr lang="en-US" altLang="zh-CN" sz="1400" spc="130" dirty="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 to be </a:t>
            </a:r>
            <a:r>
              <a:rPr lang="en-US" altLang="zh-CN" sz="1400" spc="130" dirty="0" err="1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restored,revived,reclaimed</a:t>
            </a:r>
            <a:r>
              <a:rPr lang="en-US" altLang="zh-CN" sz="1400" spc="130" dirty="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 and redeemed; never throw out anyone.</a:t>
            </a:r>
            <a:endParaRPr lang="zh-CN" altLang="en-US" sz="1400" spc="130" dirty="0">
              <a:solidFill>
                <a:schemeClr val="bg1"/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  <a:p>
            <a:pPr>
              <a:lnSpc>
                <a:spcPct val="150000"/>
              </a:lnSpc>
            </a:pPr>
            <a:endParaRPr lang="zh-CN" altLang="en-US" sz="1400" spc="130" dirty="0">
              <a:solidFill>
                <a:schemeClr val="bg1"/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87" name="文本框 1086"/>
          <p:cNvSpPr txBox="1"/>
          <p:nvPr/>
        </p:nvSpPr>
        <p:spPr>
          <a:xfrm>
            <a:off x="1942451" y="1274066"/>
            <a:ext cx="7940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300" dirty="0" smtClean="0">
                <a:solidFill>
                  <a:schemeClr val="bg1"/>
                </a:solidFill>
              </a:rPr>
              <a:t>NSECOND DESIGN </a:t>
            </a:r>
            <a:r>
              <a:rPr lang="en-US" altLang="zh-CN" sz="2800" spc="300" dirty="0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PRESENTS</a:t>
            </a:r>
            <a:endParaRPr lang="zh-CN" altLang="en-US" sz="2800" spc="300" dirty="0">
              <a:solidFill>
                <a:schemeClr val="bg1"/>
              </a:solidFill>
              <a:latin typeface="Roboto Th" pitchFamily="2" charset="0"/>
              <a:ea typeface="方正幼线简体" panose="03000509000000000000" pitchFamily="65" charset="-122"/>
            </a:endParaRPr>
          </a:p>
        </p:txBody>
      </p:sp>
      <p:sp>
        <p:nvSpPr>
          <p:cNvPr id="1088" name="文本框 1087"/>
          <p:cNvSpPr txBox="1"/>
          <p:nvPr/>
        </p:nvSpPr>
        <p:spPr>
          <a:xfrm>
            <a:off x="5694136" y="1691705"/>
            <a:ext cx="6516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pc="260" dirty="0">
                <a:solidFill>
                  <a:srgbClr val="D5D5D5"/>
                </a:solidFill>
                <a:latin typeface="Calibri Light" panose="020F0302020204030204" pitchFamily="34" charset="0"/>
                <a:ea typeface="Roboto Th" pitchFamily="2" charset="0"/>
              </a:rPr>
              <a:t>New </a:t>
            </a:r>
            <a:r>
              <a:rPr lang="en-US" altLang="zh-CN" sz="1400" spc="260" dirty="0" err="1">
                <a:solidFill>
                  <a:srgbClr val="D5D5D5"/>
                </a:solidFill>
                <a:latin typeface="Calibri Light" panose="020F0302020204030204" pitchFamily="34" charset="0"/>
                <a:ea typeface="Roboto Th" pitchFamily="2" charset="0"/>
              </a:rPr>
              <a:t>Templete</a:t>
            </a:r>
            <a:r>
              <a:rPr lang="en-US" altLang="zh-CN" sz="1400" spc="260" dirty="0">
                <a:solidFill>
                  <a:srgbClr val="D5D5D5"/>
                </a:solidFill>
                <a:latin typeface="Calibri Light" panose="020F0302020204030204" pitchFamily="34" charset="0"/>
                <a:ea typeface="Roboto Th" pitchFamily="2" charset="0"/>
              </a:rPr>
              <a:t> For </a:t>
            </a:r>
            <a:r>
              <a:rPr lang="en-US" altLang="zh-CN" sz="1400" spc="260" dirty="0" err="1">
                <a:solidFill>
                  <a:srgbClr val="D5D5D5"/>
                </a:solidFill>
                <a:latin typeface="Calibri Light" panose="020F0302020204030204" pitchFamily="34" charset="0"/>
                <a:ea typeface="Roboto Th" pitchFamily="2" charset="0"/>
              </a:rPr>
              <a:t>Powerpoint</a:t>
            </a:r>
            <a:endParaRPr lang="zh-CN" altLang="en-US" sz="1400" spc="260" dirty="0">
              <a:solidFill>
                <a:srgbClr val="D5D5D5"/>
              </a:solidFill>
              <a:latin typeface="Calibri Light" panose="020F0302020204030204" pitchFamily="34" charset="0"/>
              <a:ea typeface="Roboto Th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719736" y="2708920"/>
            <a:ext cx="4968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spc="300" dirty="0" smtClean="0">
                <a:solidFill>
                  <a:schemeClr val="bg1"/>
                </a:solidFill>
              </a:rPr>
              <a:t>THANK YOU</a:t>
            </a:r>
            <a:endParaRPr lang="zh-CN" altLang="en-US" sz="4000" spc="3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25340" y="3340100"/>
            <a:ext cx="3223260" cy="172720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583832" y="3262337"/>
            <a:ext cx="439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pc="160" dirty="0">
                <a:solidFill>
                  <a:srgbClr val="D5D5D5"/>
                </a:solidFill>
                <a:latin typeface="Calibri Light" panose="020F0302020204030204" pitchFamily="34" charset="0"/>
                <a:ea typeface="Roboto Th" pitchFamily="2" charset="0"/>
              </a:rPr>
              <a:t>A elegant template from </a:t>
            </a:r>
            <a:r>
              <a:rPr lang="en-US" altLang="zh-CN" sz="1400" spc="160" dirty="0" err="1">
                <a:solidFill>
                  <a:srgbClr val="D5D5D5"/>
                </a:solidFill>
                <a:latin typeface="Calibri Light" panose="020F0302020204030204" pitchFamily="34" charset="0"/>
                <a:ea typeface="Roboto Th" pitchFamily="2" charset="0"/>
              </a:rPr>
              <a:t>nsecond</a:t>
            </a:r>
            <a:r>
              <a:rPr lang="en-US" altLang="zh-CN" sz="1400" spc="160" dirty="0">
                <a:solidFill>
                  <a:srgbClr val="D5D5D5"/>
                </a:solidFill>
                <a:latin typeface="Calibri Light" panose="020F0302020204030204" pitchFamily="34" charset="0"/>
                <a:ea typeface="Roboto Th" pitchFamily="2" charset="0"/>
              </a:rPr>
              <a:t>…</a:t>
            </a:r>
            <a:endParaRPr lang="zh-CN" altLang="en-US" sz="1400" spc="160" dirty="0">
              <a:solidFill>
                <a:srgbClr val="D5D5D5"/>
              </a:solidFill>
              <a:latin typeface="Calibri Light" panose="020F0302020204030204" pitchFamily="34" charset="0"/>
              <a:ea typeface="Roboto Th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39816" y="1340768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300" dirty="0" smtClean="0">
                <a:solidFill>
                  <a:schemeClr val="bg1"/>
                </a:solidFill>
              </a:rPr>
              <a:t>CHAPTER ONE</a:t>
            </a:r>
            <a:endParaRPr lang="zh-CN" altLang="en-US" sz="2800" spc="3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47928" y="1772816"/>
            <a:ext cx="439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pc="130" dirty="0">
                <a:solidFill>
                  <a:srgbClr val="D5D5D5"/>
                </a:solidFill>
                <a:latin typeface="Calibri Light" panose="020F0302020204030204" pitchFamily="34" charset="0"/>
                <a:ea typeface="Roboto Th" pitchFamily="2" charset="0"/>
              </a:rPr>
              <a:t>You can add  explanation here</a:t>
            </a:r>
            <a:endParaRPr lang="zh-CN" altLang="en-US" sz="1400" spc="130" dirty="0">
              <a:solidFill>
                <a:srgbClr val="D5D5D5"/>
              </a:solidFill>
              <a:latin typeface="Calibri Light" panose="020F0302020204030204" pitchFamily="34" charset="0"/>
              <a:ea typeface="Roboto Th" pitchFamily="2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75920" y="2420888"/>
            <a:ext cx="4464496" cy="2093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spc="130" dirty="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Remember, if you ever need a helping </a:t>
            </a:r>
            <a:r>
              <a:rPr lang="en-US" altLang="zh-CN" sz="1100" spc="130" dirty="0" err="1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hand,you'll</a:t>
            </a:r>
            <a:r>
              <a:rPr lang="en-US" altLang="zh-CN" sz="1100" spc="130" dirty="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 find them at the end of each of your </a:t>
            </a:r>
            <a:r>
              <a:rPr lang="en-US" altLang="zh-CN" sz="1100" spc="130" dirty="0" err="1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arms.As</a:t>
            </a:r>
            <a:r>
              <a:rPr lang="en-US" altLang="zh-CN" sz="1100" spc="130" dirty="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 you grow </a:t>
            </a:r>
            <a:r>
              <a:rPr lang="en-US" altLang="zh-CN" sz="1100" spc="130" dirty="0" err="1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older,you</a:t>
            </a:r>
            <a:r>
              <a:rPr lang="en-US" altLang="zh-CN" sz="1100" spc="130" dirty="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 will discover that you have two </a:t>
            </a:r>
            <a:r>
              <a:rPr lang="en-US" altLang="zh-CN" sz="1100" spc="130" dirty="0" err="1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hands,one</a:t>
            </a:r>
            <a:r>
              <a:rPr lang="en-US" altLang="zh-CN" sz="1100" spc="130" dirty="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 for helping </a:t>
            </a:r>
            <a:r>
              <a:rPr lang="en-US" altLang="zh-CN" sz="1100" spc="130" dirty="0" err="1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yourself,the</a:t>
            </a:r>
            <a:r>
              <a:rPr lang="en-US" altLang="zh-CN" sz="1100" spc="130" dirty="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 other for helping others.</a:t>
            </a:r>
            <a:endParaRPr lang="en-US" altLang="zh-CN" sz="1100" spc="130" dirty="0">
              <a:solidFill>
                <a:schemeClr val="bg1"/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  <a:p>
            <a:pPr>
              <a:lnSpc>
                <a:spcPct val="150000"/>
              </a:lnSpc>
            </a:pPr>
            <a:endParaRPr lang="en-US" altLang="zh-CN" sz="1100" spc="130" dirty="0">
              <a:solidFill>
                <a:schemeClr val="bg1"/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sz="1100" spc="130" dirty="0" err="1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People,even</a:t>
            </a:r>
            <a:r>
              <a:rPr lang="en-US" altLang="zh-CN" sz="1100" spc="130" dirty="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 more than </a:t>
            </a:r>
            <a:r>
              <a:rPr lang="en-US" altLang="zh-CN" sz="1100" spc="130" dirty="0" err="1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things,have</a:t>
            </a:r>
            <a:r>
              <a:rPr lang="en-US" altLang="zh-CN" sz="1100" spc="130" dirty="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 to be </a:t>
            </a:r>
            <a:r>
              <a:rPr lang="en-US" altLang="zh-CN" sz="1100" spc="130" dirty="0" err="1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restored,revived,reclaimed</a:t>
            </a:r>
            <a:r>
              <a:rPr lang="en-US" altLang="zh-CN" sz="1100" spc="130" dirty="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 and redeemed; never throw out anyone.</a:t>
            </a:r>
            <a:endParaRPr lang="zh-CN" altLang="en-US" sz="1100" spc="130" dirty="0">
              <a:solidFill>
                <a:schemeClr val="bg1"/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233644" y="3167390"/>
            <a:ext cx="7940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300" dirty="0" smtClean="0">
                <a:solidFill>
                  <a:schemeClr val="bg1"/>
                </a:solidFill>
              </a:rPr>
              <a:t>NSECOND DESIGN </a:t>
            </a:r>
            <a:r>
              <a:rPr lang="en-US" altLang="zh-CN" sz="2800" spc="300" dirty="0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PRESENTS</a:t>
            </a:r>
            <a:endParaRPr lang="zh-CN" altLang="en-US" sz="2800" spc="300" dirty="0">
              <a:solidFill>
                <a:schemeClr val="bg1"/>
              </a:solidFill>
              <a:latin typeface="Roboto Th" pitchFamily="2" charset="0"/>
              <a:ea typeface="方正幼线简体" panose="03000509000000000000" pitchFamily="65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985329" y="3585029"/>
            <a:ext cx="6516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pc="260" dirty="0">
                <a:solidFill>
                  <a:srgbClr val="D5D5D5"/>
                </a:solidFill>
                <a:latin typeface="Calibri Light" panose="020F0302020204030204" pitchFamily="34" charset="0"/>
                <a:ea typeface="Roboto Th" pitchFamily="2" charset="0"/>
              </a:rPr>
              <a:t>New </a:t>
            </a:r>
            <a:r>
              <a:rPr lang="en-US" altLang="zh-CN" sz="1400" spc="260" dirty="0" err="1">
                <a:solidFill>
                  <a:srgbClr val="D5D5D5"/>
                </a:solidFill>
                <a:latin typeface="Calibri Light" panose="020F0302020204030204" pitchFamily="34" charset="0"/>
                <a:ea typeface="Roboto Th" pitchFamily="2" charset="0"/>
              </a:rPr>
              <a:t>Templete</a:t>
            </a:r>
            <a:r>
              <a:rPr lang="en-US" altLang="zh-CN" sz="1400" spc="260" dirty="0">
                <a:solidFill>
                  <a:srgbClr val="D5D5D5"/>
                </a:solidFill>
                <a:latin typeface="Calibri Light" panose="020F0302020204030204" pitchFamily="34" charset="0"/>
                <a:ea typeface="Roboto Th" pitchFamily="2" charset="0"/>
              </a:rPr>
              <a:t> For </a:t>
            </a:r>
            <a:r>
              <a:rPr lang="en-US" altLang="zh-CN" sz="1400" spc="260" dirty="0" err="1">
                <a:solidFill>
                  <a:srgbClr val="D5D5D5"/>
                </a:solidFill>
                <a:latin typeface="Calibri Light" panose="020F0302020204030204" pitchFamily="34" charset="0"/>
                <a:ea typeface="Roboto Th" pitchFamily="2" charset="0"/>
              </a:rPr>
              <a:t>Powerpoint</a:t>
            </a:r>
            <a:endParaRPr lang="zh-CN" altLang="en-US" sz="1400" spc="260" dirty="0">
              <a:solidFill>
                <a:srgbClr val="D5D5D5"/>
              </a:solidFill>
              <a:latin typeface="Calibri Light" panose="020F0302020204030204" pitchFamily="34" charset="0"/>
              <a:ea typeface="Roboto Th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5" name="椭圆 34"/>
          <p:cNvSpPr/>
          <p:nvPr/>
        </p:nvSpPr>
        <p:spPr>
          <a:xfrm>
            <a:off x="9005471" y="281212"/>
            <a:ext cx="3240316" cy="3240316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7009746" y="1878854"/>
            <a:ext cx="2438398" cy="2438398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8444251" y="4342718"/>
            <a:ext cx="1370461" cy="1370461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9716184" y="733685"/>
            <a:ext cx="2069797" cy="2268334"/>
            <a:chOff x="8591619" y="1474792"/>
            <a:chExt cx="2069797" cy="2268334"/>
          </a:xfrm>
        </p:grpSpPr>
        <p:sp>
          <p:nvSpPr>
            <p:cNvPr id="40" name="文本框 39"/>
            <p:cNvSpPr txBox="1"/>
            <p:nvPr/>
          </p:nvSpPr>
          <p:spPr>
            <a:xfrm>
              <a:off x="8591619" y="1474792"/>
              <a:ext cx="174278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dirty="0" smtClean="0">
                  <a:solidFill>
                    <a:srgbClr val="AE5A2C"/>
                  </a:solidFill>
                  <a:latin typeface="Roboto Th" pitchFamily="2" charset="0"/>
                  <a:ea typeface="Roboto Th" pitchFamily="2" charset="0"/>
                </a:rPr>
                <a:t>67%</a:t>
              </a:r>
              <a:endParaRPr lang="zh-CN" altLang="en-US" sz="6600" dirty="0">
                <a:solidFill>
                  <a:srgbClr val="AE5A2C"/>
                </a:solidFill>
                <a:latin typeface="Roboto Th" pitchFamily="2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8625557" y="2411864"/>
              <a:ext cx="2035859" cy="13312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 spc="130" dirty="0" err="1">
                  <a:solidFill>
                    <a:schemeClr val="bg1"/>
                  </a:solidFill>
                  <a:latin typeface="Kozuka Gothic Pr6N EL" panose="020B0200000000000000" pitchFamily="34" charset="-128"/>
                  <a:ea typeface="Kozuka Gothic Pr6N EL" panose="020B0200000000000000" pitchFamily="34" charset="-128"/>
                </a:rPr>
                <a:t>People,even</a:t>
              </a:r>
              <a:r>
                <a:rPr lang="en-US" altLang="zh-CN" sz="1100" spc="130" dirty="0">
                  <a:solidFill>
                    <a:schemeClr val="bg1"/>
                  </a:solidFill>
                  <a:latin typeface="Kozuka Gothic Pr6N EL" panose="020B0200000000000000" pitchFamily="34" charset="-128"/>
                  <a:ea typeface="Kozuka Gothic Pr6N EL" panose="020B0200000000000000" pitchFamily="34" charset="-128"/>
                </a:rPr>
                <a:t> more than </a:t>
              </a:r>
              <a:r>
                <a:rPr lang="en-US" altLang="zh-CN" sz="1100" spc="130" dirty="0" err="1">
                  <a:solidFill>
                    <a:schemeClr val="bg1"/>
                  </a:solidFill>
                  <a:latin typeface="Kozuka Gothic Pr6N EL" panose="020B0200000000000000" pitchFamily="34" charset="-128"/>
                  <a:ea typeface="Kozuka Gothic Pr6N EL" panose="020B0200000000000000" pitchFamily="34" charset="-128"/>
                </a:rPr>
                <a:t>things,have</a:t>
              </a:r>
              <a:r>
                <a:rPr lang="en-US" altLang="zh-CN" sz="1100" spc="130" dirty="0">
                  <a:solidFill>
                    <a:schemeClr val="bg1"/>
                  </a:solidFill>
                  <a:latin typeface="Kozuka Gothic Pr6N EL" panose="020B0200000000000000" pitchFamily="34" charset="-128"/>
                  <a:ea typeface="Kozuka Gothic Pr6N EL" panose="020B0200000000000000" pitchFamily="34" charset="-128"/>
                </a:rPr>
                <a:t> to be </a:t>
              </a:r>
              <a:r>
                <a:rPr lang="en-US" altLang="zh-CN" sz="1100" spc="130" dirty="0" err="1">
                  <a:solidFill>
                    <a:schemeClr val="bg1"/>
                  </a:solidFill>
                  <a:latin typeface="Kozuka Gothic Pr6N EL" panose="020B0200000000000000" pitchFamily="34" charset="-128"/>
                  <a:ea typeface="Kozuka Gothic Pr6N EL" panose="020B0200000000000000" pitchFamily="34" charset="-128"/>
                </a:rPr>
                <a:t>restored,revived,reclaimed</a:t>
              </a:r>
              <a:r>
                <a:rPr lang="en-US" altLang="zh-CN" sz="1100" spc="130" dirty="0">
                  <a:solidFill>
                    <a:schemeClr val="bg1"/>
                  </a:solidFill>
                  <a:latin typeface="Kozuka Gothic Pr6N EL" panose="020B0200000000000000" pitchFamily="34" charset="-128"/>
                  <a:ea typeface="Kozuka Gothic Pr6N EL" panose="020B0200000000000000" pitchFamily="34" charset="-128"/>
                </a:rPr>
                <a:t> and redeemed; never throw out anyone.</a:t>
              </a:r>
              <a:endParaRPr lang="zh-CN" altLang="en-US" sz="1100" spc="130" dirty="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6224588" y="5783945"/>
            <a:ext cx="667655" cy="667655"/>
            <a:chOff x="1853864" y="2050145"/>
            <a:chExt cx="667655" cy="667655"/>
          </a:xfrm>
        </p:grpSpPr>
        <p:sp>
          <p:nvSpPr>
            <p:cNvPr id="38" name="椭圆 37"/>
            <p:cNvSpPr/>
            <p:nvPr/>
          </p:nvSpPr>
          <p:spPr>
            <a:xfrm>
              <a:off x="1853864" y="2050145"/>
              <a:ext cx="667655" cy="667655"/>
            </a:xfrm>
            <a:prstGeom prst="ellipse">
              <a:avLst/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923643" y="2187043"/>
              <a:ext cx="5164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AE5A2C"/>
                  </a:solidFill>
                  <a:latin typeface="Roboto Th" pitchFamily="2" charset="0"/>
                  <a:ea typeface="Roboto Th" pitchFamily="2" charset="0"/>
                </a:rPr>
                <a:t>2%</a:t>
              </a:r>
              <a:endParaRPr lang="zh-CN" altLang="en-US" sz="2000" dirty="0">
                <a:solidFill>
                  <a:srgbClr val="AE5A2C"/>
                </a:solidFill>
                <a:latin typeface="Roboto Th" pitchFamily="2" charset="0"/>
                <a:ea typeface="Roboto Th" pitchFamily="2" charset="0"/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8749409" y="4766338"/>
            <a:ext cx="7152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AE5A2C"/>
                </a:solidFill>
                <a:latin typeface="Roboto Th" pitchFamily="2" charset="0"/>
                <a:ea typeface="Roboto Th" pitchFamily="2" charset="0"/>
              </a:rPr>
              <a:t>8%</a:t>
            </a:r>
            <a:endParaRPr lang="zh-CN" altLang="en-US" sz="3200" dirty="0">
              <a:solidFill>
                <a:srgbClr val="AE5A2C"/>
              </a:solidFill>
              <a:latin typeface="Roboto Th" pitchFamily="2" charset="0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7379832" y="2335229"/>
            <a:ext cx="2059637" cy="1520811"/>
            <a:chOff x="8639879" y="1695772"/>
            <a:chExt cx="2059637" cy="1520811"/>
          </a:xfrm>
        </p:grpSpPr>
        <p:sp>
          <p:nvSpPr>
            <p:cNvPr id="51" name="文本框 50"/>
            <p:cNvSpPr txBox="1"/>
            <p:nvPr/>
          </p:nvSpPr>
          <p:spPr>
            <a:xfrm>
              <a:off x="8639879" y="1695772"/>
              <a:ext cx="122341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>
                  <a:solidFill>
                    <a:srgbClr val="AE5A2C"/>
                  </a:solidFill>
                  <a:latin typeface="Roboto Th" pitchFamily="2" charset="0"/>
                  <a:ea typeface="Roboto Th" pitchFamily="2" charset="0"/>
                </a:rPr>
                <a:t>34%</a:t>
              </a:r>
              <a:endParaRPr lang="zh-CN" altLang="en-US" sz="4400" dirty="0">
                <a:solidFill>
                  <a:srgbClr val="AE5A2C"/>
                </a:solidFill>
                <a:latin typeface="Roboto Th" pitchFamily="2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8663657" y="2362503"/>
              <a:ext cx="2035859" cy="8540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 spc="130" dirty="0" smtClean="0">
                  <a:solidFill>
                    <a:schemeClr val="bg1"/>
                  </a:solidFill>
                  <a:latin typeface="Kozuka Gothic Pr6N EL" panose="020B0200000000000000" pitchFamily="34" charset="-128"/>
                  <a:ea typeface="Kozuka Gothic Pr6N EL" panose="020B0200000000000000" pitchFamily="34" charset="-128"/>
                </a:rPr>
                <a:t>Things have </a:t>
              </a:r>
              <a:r>
                <a:rPr lang="en-US" altLang="zh-CN" sz="1100" spc="130" dirty="0">
                  <a:solidFill>
                    <a:schemeClr val="bg1"/>
                  </a:solidFill>
                  <a:latin typeface="Kozuka Gothic Pr6N EL" panose="020B0200000000000000" pitchFamily="34" charset="-128"/>
                  <a:ea typeface="Kozuka Gothic Pr6N EL" panose="020B0200000000000000" pitchFamily="34" charset="-128"/>
                </a:rPr>
                <a:t>to be </a:t>
              </a:r>
              <a:r>
                <a:rPr lang="en-US" altLang="zh-CN" sz="1100" spc="130" dirty="0" err="1">
                  <a:solidFill>
                    <a:schemeClr val="bg1"/>
                  </a:solidFill>
                  <a:latin typeface="Kozuka Gothic Pr6N EL" panose="020B0200000000000000" pitchFamily="34" charset="-128"/>
                  <a:ea typeface="Kozuka Gothic Pr6N EL" panose="020B0200000000000000" pitchFamily="34" charset="-128"/>
                </a:rPr>
                <a:t>restored,revived,reclaimed</a:t>
              </a:r>
              <a:r>
                <a:rPr lang="en-US" altLang="zh-CN" sz="1100" spc="130" dirty="0">
                  <a:solidFill>
                    <a:schemeClr val="bg1"/>
                  </a:solidFill>
                  <a:latin typeface="Kozuka Gothic Pr6N EL" panose="020B0200000000000000" pitchFamily="34" charset="-128"/>
                  <a:ea typeface="Kozuka Gothic Pr6N EL" panose="020B0200000000000000" pitchFamily="34" charset="-128"/>
                </a:rPr>
                <a:t> and </a:t>
              </a:r>
              <a:r>
                <a:rPr lang="en-US" altLang="zh-CN" sz="1100" spc="130" dirty="0" smtClean="0">
                  <a:solidFill>
                    <a:schemeClr val="bg1"/>
                  </a:solidFill>
                  <a:latin typeface="Kozuka Gothic Pr6N EL" panose="020B0200000000000000" pitchFamily="34" charset="-128"/>
                  <a:ea typeface="Kozuka Gothic Pr6N EL" panose="020B0200000000000000" pitchFamily="34" charset="-128"/>
                </a:rPr>
                <a:t>redeemed.</a:t>
              </a:r>
              <a:endParaRPr lang="zh-CN" altLang="en-US" sz="1100" spc="130" dirty="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7" name="文本框 56"/>
          <p:cNvSpPr txBox="1"/>
          <p:nvPr/>
        </p:nvSpPr>
        <p:spPr>
          <a:xfrm>
            <a:off x="227864" y="3344372"/>
            <a:ext cx="7940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300" dirty="0" smtClean="0">
                <a:solidFill>
                  <a:schemeClr val="bg1"/>
                </a:solidFill>
              </a:rPr>
              <a:t>NSECOND DESIGN </a:t>
            </a:r>
            <a:r>
              <a:rPr lang="en-US" altLang="zh-CN" sz="2800" spc="300" dirty="0" smtClean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PRESENTS</a:t>
            </a:r>
            <a:endParaRPr lang="zh-CN" altLang="en-US" sz="2800" spc="300" dirty="0">
              <a:solidFill>
                <a:schemeClr val="bg1"/>
              </a:solidFill>
              <a:latin typeface="Roboto Th" pitchFamily="2" charset="0"/>
              <a:ea typeface="方正幼线简体" panose="03000509000000000000" pitchFamily="65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979549" y="3762011"/>
            <a:ext cx="6516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pc="260" dirty="0">
                <a:solidFill>
                  <a:srgbClr val="D5D5D5"/>
                </a:solidFill>
                <a:latin typeface="Calibri Light" panose="020F0302020204030204" pitchFamily="34" charset="0"/>
                <a:ea typeface="Roboto Th" pitchFamily="2" charset="0"/>
              </a:rPr>
              <a:t>New </a:t>
            </a:r>
            <a:r>
              <a:rPr lang="en-US" altLang="zh-CN" sz="1400" spc="260" dirty="0" err="1">
                <a:solidFill>
                  <a:srgbClr val="D5D5D5"/>
                </a:solidFill>
                <a:latin typeface="Calibri Light" panose="020F0302020204030204" pitchFamily="34" charset="0"/>
                <a:ea typeface="Roboto Th" pitchFamily="2" charset="0"/>
              </a:rPr>
              <a:t>Templete</a:t>
            </a:r>
            <a:r>
              <a:rPr lang="en-US" altLang="zh-CN" sz="1400" spc="260" dirty="0">
                <a:solidFill>
                  <a:srgbClr val="D5D5D5"/>
                </a:solidFill>
                <a:latin typeface="Calibri Light" panose="020F0302020204030204" pitchFamily="34" charset="0"/>
                <a:ea typeface="Roboto Th" pitchFamily="2" charset="0"/>
              </a:rPr>
              <a:t> For </a:t>
            </a:r>
            <a:r>
              <a:rPr lang="en-US" altLang="zh-CN" sz="1400" spc="260" dirty="0" err="1">
                <a:solidFill>
                  <a:srgbClr val="D5D5D5"/>
                </a:solidFill>
                <a:latin typeface="Calibri Light" panose="020F0302020204030204" pitchFamily="34" charset="0"/>
                <a:ea typeface="Roboto Th" pitchFamily="2" charset="0"/>
              </a:rPr>
              <a:t>Powerpoint</a:t>
            </a:r>
            <a:endParaRPr lang="zh-CN" altLang="en-US" sz="1400" spc="260" dirty="0">
              <a:solidFill>
                <a:srgbClr val="D5D5D5"/>
              </a:solidFill>
              <a:latin typeface="Calibri Light" panose="020F0302020204030204" pitchFamily="34" charset="0"/>
              <a:ea typeface="Roboto Th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39816" y="1340768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300" dirty="0" smtClean="0">
                <a:solidFill>
                  <a:schemeClr val="bg1"/>
                </a:solidFill>
              </a:rPr>
              <a:t>CHAPTER TWO</a:t>
            </a:r>
            <a:endParaRPr lang="zh-CN" altLang="en-US" sz="2800" spc="3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47928" y="1772816"/>
            <a:ext cx="439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pc="130" dirty="0">
                <a:solidFill>
                  <a:srgbClr val="D5D5D5"/>
                </a:solidFill>
                <a:latin typeface="Calibri Light" panose="020F0302020204030204" pitchFamily="34" charset="0"/>
                <a:ea typeface="Roboto Th" pitchFamily="2" charset="0"/>
              </a:rPr>
              <a:t>You can add  explanation here</a:t>
            </a:r>
            <a:endParaRPr lang="zh-CN" altLang="en-US" sz="1400" spc="130" dirty="0">
              <a:solidFill>
                <a:srgbClr val="D5D5D5"/>
              </a:solidFill>
              <a:latin typeface="Calibri Light" panose="020F0302020204030204" pitchFamily="34" charset="0"/>
              <a:ea typeface="Roboto Th" pitchFamily="2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75920" y="2420888"/>
            <a:ext cx="4464496" cy="2093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spc="130" dirty="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Remember, if you ever need a helping </a:t>
            </a:r>
            <a:r>
              <a:rPr lang="en-US" altLang="zh-CN" sz="1100" spc="130" dirty="0" err="1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hand,you'll</a:t>
            </a:r>
            <a:r>
              <a:rPr lang="en-US" altLang="zh-CN" sz="1100" spc="130" dirty="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 find them at the end of each of your </a:t>
            </a:r>
            <a:r>
              <a:rPr lang="en-US" altLang="zh-CN" sz="1100" spc="130" dirty="0" err="1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arms.As</a:t>
            </a:r>
            <a:r>
              <a:rPr lang="en-US" altLang="zh-CN" sz="1100" spc="130" dirty="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 you grow </a:t>
            </a:r>
            <a:r>
              <a:rPr lang="en-US" altLang="zh-CN" sz="1100" spc="130" dirty="0" err="1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older,you</a:t>
            </a:r>
            <a:r>
              <a:rPr lang="en-US" altLang="zh-CN" sz="1100" spc="130" dirty="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 will discover that you have two </a:t>
            </a:r>
            <a:r>
              <a:rPr lang="en-US" altLang="zh-CN" sz="1100" spc="130" dirty="0" err="1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hands,one</a:t>
            </a:r>
            <a:r>
              <a:rPr lang="en-US" altLang="zh-CN" sz="1100" spc="130" dirty="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 for helping </a:t>
            </a:r>
            <a:r>
              <a:rPr lang="en-US" altLang="zh-CN" sz="1100" spc="130" dirty="0" err="1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yourself,the</a:t>
            </a:r>
            <a:r>
              <a:rPr lang="en-US" altLang="zh-CN" sz="1100" spc="130" dirty="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 other for helping others.</a:t>
            </a:r>
            <a:endParaRPr lang="en-US" altLang="zh-CN" sz="1100" spc="130" dirty="0">
              <a:solidFill>
                <a:schemeClr val="bg1"/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  <a:p>
            <a:pPr>
              <a:lnSpc>
                <a:spcPct val="150000"/>
              </a:lnSpc>
            </a:pPr>
            <a:endParaRPr lang="en-US" altLang="zh-CN" sz="1100" spc="130" dirty="0">
              <a:solidFill>
                <a:schemeClr val="bg1"/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sz="1100" spc="130" dirty="0" err="1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People,even</a:t>
            </a:r>
            <a:r>
              <a:rPr lang="en-US" altLang="zh-CN" sz="1100" spc="130" dirty="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 more than </a:t>
            </a:r>
            <a:r>
              <a:rPr lang="en-US" altLang="zh-CN" sz="1100" spc="130" dirty="0" err="1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things,have</a:t>
            </a:r>
            <a:r>
              <a:rPr lang="en-US" altLang="zh-CN" sz="1100" spc="130" dirty="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 to be </a:t>
            </a:r>
            <a:r>
              <a:rPr lang="en-US" altLang="zh-CN" sz="1100" spc="130" dirty="0" err="1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restored,revived,reclaimed</a:t>
            </a:r>
            <a:r>
              <a:rPr lang="en-US" altLang="zh-CN" sz="1100" spc="130" dirty="0">
                <a:solidFill>
                  <a:schemeClr val="bg1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 and redeemed; never throw out anyone.</a:t>
            </a:r>
            <a:endParaRPr lang="zh-CN" altLang="en-US" sz="1100" spc="130" dirty="0">
              <a:solidFill>
                <a:schemeClr val="bg1"/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3178629"/>
            <a:ext cx="12192000" cy="2958210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Chart 21"/>
          <p:cNvGraphicFramePr/>
          <p:nvPr/>
        </p:nvGraphicFramePr>
        <p:xfrm>
          <a:off x="1559496" y="3314576"/>
          <a:ext cx="10187271" cy="2780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6" name="TextBox 169"/>
          <p:cNvSpPr txBox="1"/>
          <p:nvPr/>
        </p:nvSpPr>
        <p:spPr>
          <a:xfrm>
            <a:off x="1559496" y="1052736"/>
            <a:ext cx="10112225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100" spc="130" dirty="0">
                <a:solidFill>
                  <a:schemeClr val="bg1">
                    <a:lumMod val="9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Suitable for all categories business and personal </a:t>
            </a:r>
            <a:r>
              <a:rPr lang="id-ID" sz="1100" spc="130" dirty="0" smtClean="0">
                <a:solidFill>
                  <a:schemeClr val="bg1">
                    <a:lumMod val="9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presentation</a:t>
            </a:r>
            <a:r>
              <a:rPr lang="en-US" sz="1100" spc="130" dirty="0" smtClean="0">
                <a:solidFill>
                  <a:schemeClr val="bg1">
                    <a:lumMod val="9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.</a:t>
            </a:r>
            <a:endParaRPr lang="en-US" sz="1100" spc="130" dirty="0">
              <a:solidFill>
                <a:schemeClr val="bg1">
                  <a:lumMod val="95000"/>
                </a:schemeClr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-92372" y="763032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Broken line Chart</a:t>
            </a:r>
            <a:endParaRPr lang="zh-CN" altLang="en-US" sz="2000" dirty="0">
              <a:solidFill>
                <a:schemeClr val="bg1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12" name="等腰三角形 11"/>
          <p:cNvSpPr/>
          <p:nvPr/>
        </p:nvSpPr>
        <p:spPr>
          <a:xfrm rot="5400000">
            <a:off x="1490596" y="888982"/>
            <a:ext cx="137800" cy="118794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Chart bld="series"/>
        </p:bldSub>
      </p:bldGraphic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6348" y="3708400"/>
            <a:ext cx="12192000" cy="2575396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169"/>
          <p:cNvSpPr txBox="1"/>
          <p:nvPr/>
        </p:nvSpPr>
        <p:spPr>
          <a:xfrm>
            <a:off x="1559496" y="1052736"/>
            <a:ext cx="10112225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100" spc="130" dirty="0">
                <a:solidFill>
                  <a:schemeClr val="bg1">
                    <a:lumMod val="9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Suitable for all categories business and personal </a:t>
            </a:r>
            <a:r>
              <a:rPr lang="id-ID" sz="1100" spc="130" dirty="0" smtClean="0">
                <a:solidFill>
                  <a:schemeClr val="bg1">
                    <a:lumMod val="9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presentation</a:t>
            </a:r>
            <a:r>
              <a:rPr lang="en-US" sz="1100" spc="130" dirty="0" smtClean="0">
                <a:solidFill>
                  <a:schemeClr val="bg1">
                    <a:lumMod val="9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.</a:t>
            </a:r>
            <a:endParaRPr lang="en-US" sz="1100" spc="130" dirty="0">
              <a:solidFill>
                <a:schemeClr val="bg1">
                  <a:lumMod val="95000"/>
                </a:schemeClr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-397172" y="763032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Bar Chart</a:t>
            </a:r>
            <a:endParaRPr lang="zh-CN" altLang="en-US" sz="2000" dirty="0">
              <a:solidFill>
                <a:schemeClr val="bg1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12" name="等腰三角形 11"/>
          <p:cNvSpPr/>
          <p:nvPr/>
        </p:nvSpPr>
        <p:spPr>
          <a:xfrm rot="5400000">
            <a:off x="1490596" y="888982"/>
            <a:ext cx="137800" cy="118794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Chart 137"/>
          <p:cNvGraphicFramePr/>
          <p:nvPr/>
        </p:nvGraphicFramePr>
        <p:xfrm>
          <a:off x="1501321" y="3962400"/>
          <a:ext cx="10690679" cy="1998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169"/>
          <p:cNvSpPr txBox="1"/>
          <p:nvPr/>
        </p:nvSpPr>
        <p:spPr>
          <a:xfrm>
            <a:off x="1559496" y="1052736"/>
            <a:ext cx="10112225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100" spc="130" dirty="0">
                <a:solidFill>
                  <a:schemeClr val="bg1">
                    <a:lumMod val="9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Suitable for all categories business and personal </a:t>
            </a:r>
            <a:r>
              <a:rPr lang="id-ID" sz="1100" spc="130" dirty="0" smtClean="0">
                <a:solidFill>
                  <a:schemeClr val="bg1">
                    <a:lumMod val="9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presentation</a:t>
            </a:r>
            <a:r>
              <a:rPr lang="en-US" sz="1100" spc="130" dirty="0" smtClean="0">
                <a:solidFill>
                  <a:schemeClr val="bg1">
                    <a:lumMod val="95000"/>
                  </a:schemeClr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</a:rPr>
              <a:t>.</a:t>
            </a:r>
            <a:endParaRPr lang="en-US" sz="1100" spc="130" dirty="0">
              <a:solidFill>
                <a:schemeClr val="bg1">
                  <a:lumMod val="95000"/>
                </a:schemeClr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-397172" y="763032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Area Chart</a:t>
            </a:r>
            <a:endParaRPr lang="zh-CN" altLang="en-US" sz="2000" dirty="0">
              <a:solidFill>
                <a:schemeClr val="bg1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12" name="等腰三角形 11"/>
          <p:cNvSpPr/>
          <p:nvPr/>
        </p:nvSpPr>
        <p:spPr>
          <a:xfrm rot="5400000">
            <a:off x="1490596" y="888982"/>
            <a:ext cx="137800" cy="118794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Isosceles Triangle 23"/>
          <p:cNvSpPr/>
          <p:nvPr/>
        </p:nvSpPr>
        <p:spPr>
          <a:xfrm flipH="1">
            <a:off x="4827948" y="3429000"/>
            <a:ext cx="2948014" cy="2624631"/>
          </a:xfrm>
          <a:prstGeom prst="triangle">
            <a:avLst/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24"/>
          <p:cNvSpPr/>
          <p:nvPr/>
        </p:nvSpPr>
        <p:spPr>
          <a:xfrm flipH="1">
            <a:off x="3535551" y="4530129"/>
            <a:ext cx="2708702" cy="1523502"/>
          </a:xfrm>
          <a:prstGeom prst="triangle">
            <a:avLst>
              <a:gd name="adj" fmla="val 50210"/>
            </a:avLst>
          </a:prstGeom>
          <a:solidFill>
            <a:srgbClr val="3E6B82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E6B82"/>
              </a:solidFill>
            </a:endParaRPr>
          </a:p>
        </p:txBody>
      </p:sp>
      <p:sp>
        <p:nvSpPr>
          <p:cNvPr id="13" name="Isosceles Triangle 25"/>
          <p:cNvSpPr/>
          <p:nvPr/>
        </p:nvSpPr>
        <p:spPr>
          <a:xfrm flipH="1">
            <a:off x="8919944" y="5214331"/>
            <a:ext cx="2432751" cy="839300"/>
          </a:xfrm>
          <a:prstGeom prst="triangle">
            <a:avLst>
              <a:gd name="adj" fmla="val 50210"/>
            </a:avLst>
          </a:prstGeom>
          <a:solidFill>
            <a:srgbClr val="3E6B82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E6B82"/>
              </a:solidFill>
            </a:endParaRPr>
          </a:p>
        </p:txBody>
      </p:sp>
      <p:sp>
        <p:nvSpPr>
          <p:cNvPr id="14" name="Isosceles Triangle 26"/>
          <p:cNvSpPr/>
          <p:nvPr/>
        </p:nvSpPr>
        <p:spPr>
          <a:xfrm flipH="1">
            <a:off x="6389940" y="4126368"/>
            <a:ext cx="2432751" cy="1927263"/>
          </a:xfrm>
          <a:prstGeom prst="triangle">
            <a:avLst>
              <a:gd name="adj" fmla="val 46305"/>
            </a:avLst>
          </a:prstGeom>
          <a:solidFill>
            <a:srgbClr val="3E6B82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E6B82"/>
              </a:solidFill>
            </a:endParaRPr>
          </a:p>
        </p:txBody>
      </p:sp>
      <p:sp>
        <p:nvSpPr>
          <p:cNvPr id="15" name="Isosceles Triangle 27"/>
          <p:cNvSpPr/>
          <p:nvPr/>
        </p:nvSpPr>
        <p:spPr>
          <a:xfrm flipH="1">
            <a:off x="1334605" y="5214331"/>
            <a:ext cx="2432751" cy="839300"/>
          </a:xfrm>
          <a:prstGeom prst="triangle">
            <a:avLst>
              <a:gd name="adj" fmla="val 50210"/>
            </a:avLst>
          </a:prstGeom>
          <a:solidFill>
            <a:srgbClr val="3E6B82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E6B82"/>
              </a:solidFill>
            </a:endParaRPr>
          </a:p>
        </p:txBody>
      </p:sp>
      <p:sp>
        <p:nvSpPr>
          <p:cNvPr id="16" name="Isosceles Triangle 28"/>
          <p:cNvSpPr/>
          <p:nvPr/>
        </p:nvSpPr>
        <p:spPr>
          <a:xfrm flipH="1">
            <a:off x="2526656" y="4126369"/>
            <a:ext cx="2287964" cy="1942240"/>
          </a:xfrm>
          <a:prstGeom prst="triangle">
            <a:avLst>
              <a:gd name="adj" fmla="val 37543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30"/>
          <p:cNvSpPr/>
          <p:nvPr/>
        </p:nvSpPr>
        <p:spPr>
          <a:xfrm flipH="1">
            <a:off x="7775962" y="4791386"/>
            <a:ext cx="2287964" cy="1262245"/>
          </a:xfrm>
          <a:prstGeom prst="triangle">
            <a:avLst>
              <a:gd name="adj" fmla="val 57267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6083301" y="2901190"/>
            <a:ext cx="426066" cy="426066"/>
            <a:chOff x="1974659" y="2170940"/>
            <a:chExt cx="426066" cy="426066"/>
          </a:xfrm>
        </p:grpSpPr>
        <p:sp>
          <p:nvSpPr>
            <p:cNvPr id="19" name="椭圆 18"/>
            <p:cNvSpPr/>
            <p:nvPr/>
          </p:nvSpPr>
          <p:spPr>
            <a:xfrm>
              <a:off x="1974659" y="2170940"/>
              <a:ext cx="426066" cy="426066"/>
            </a:xfrm>
            <a:prstGeom prst="ellipse">
              <a:avLst/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012543" y="219339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bg1"/>
                  </a:solidFill>
                  <a:latin typeface="Roboto Th" pitchFamily="2" charset="0"/>
                  <a:ea typeface="Roboto Th" pitchFamily="2" charset="0"/>
                </a:rPr>
                <a:t>6</a:t>
              </a:r>
              <a:endParaRPr lang="zh-CN" altLang="en-US" sz="2000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477126" y="3650490"/>
            <a:ext cx="426066" cy="428913"/>
            <a:chOff x="1974659" y="2170940"/>
            <a:chExt cx="426066" cy="428913"/>
          </a:xfrm>
        </p:grpSpPr>
        <p:sp>
          <p:nvSpPr>
            <p:cNvPr id="22" name="椭圆 21"/>
            <p:cNvSpPr/>
            <p:nvPr/>
          </p:nvSpPr>
          <p:spPr>
            <a:xfrm>
              <a:off x="1974659" y="2170940"/>
              <a:ext cx="426066" cy="426066"/>
            </a:xfrm>
            <a:prstGeom prst="ellipse">
              <a:avLst/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025243" y="219974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bg1"/>
                  </a:solidFill>
                  <a:latin typeface="Roboto Th" pitchFamily="2" charset="0"/>
                  <a:ea typeface="Roboto Th" pitchFamily="2" charset="0"/>
                </a:rPr>
                <a:t>7</a:t>
              </a:r>
              <a:endParaRPr lang="zh-CN" altLang="en-US" sz="2000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543926" y="4301365"/>
            <a:ext cx="426066" cy="426066"/>
            <a:chOff x="1974659" y="2170940"/>
            <a:chExt cx="426066" cy="426066"/>
          </a:xfrm>
        </p:grpSpPr>
        <p:sp>
          <p:nvSpPr>
            <p:cNvPr id="25" name="椭圆 24"/>
            <p:cNvSpPr/>
            <p:nvPr/>
          </p:nvSpPr>
          <p:spPr>
            <a:xfrm>
              <a:off x="1974659" y="2170940"/>
              <a:ext cx="426066" cy="426066"/>
            </a:xfrm>
            <a:prstGeom prst="ellipse">
              <a:avLst/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028418" y="2183868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bg1"/>
                  </a:solidFill>
                  <a:latin typeface="Roboto Th" pitchFamily="2" charset="0"/>
                  <a:ea typeface="Roboto Th" pitchFamily="2" charset="0"/>
                </a:rPr>
                <a:t>8</a:t>
              </a:r>
              <a:endParaRPr lang="zh-CN" altLang="en-US" sz="2000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918701" y="4701415"/>
            <a:ext cx="426066" cy="426066"/>
            <a:chOff x="1974659" y="2170940"/>
            <a:chExt cx="426066" cy="426066"/>
          </a:xfrm>
        </p:grpSpPr>
        <p:sp>
          <p:nvSpPr>
            <p:cNvPr id="28" name="椭圆 27"/>
            <p:cNvSpPr/>
            <p:nvPr/>
          </p:nvSpPr>
          <p:spPr>
            <a:xfrm>
              <a:off x="1974659" y="2170940"/>
              <a:ext cx="426066" cy="426066"/>
            </a:xfrm>
            <a:prstGeom prst="ellipse">
              <a:avLst/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023656" y="218704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bg1"/>
                  </a:solidFill>
                  <a:latin typeface="Roboto Th" pitchFamily="2" charset="0"/>
                  <a:ea typeface="Roboto Th" pitchFamily="2" charset="0"/>
                </a:rPr>
                <a:t>9</a:t>
              </a:r>
              <a:endParaRPr lang="zh-CN" altLang="en-US" sz="2000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676776" y="4018790"/>
            <a:ext cx="426066" cy="426066"/>
            <a:chOff x="1974659" y="2170940"/>
            <a:chExt cx="426066" cy="426066"/>
          </a:xfrm>
        </p:grpSpPr>
        <p:sp>
          <p:nvSpPr>
            <p:cNvPr id="31" name="椭圆 30"/>
            <p:cNvSpPr/>
            <p:nvPr/>
          </p:nvSpPr>
          <p:spPr>
            <a:xfrm>
              <a:off x="1974659" y="2170940"/>
              <a:ext cx="426066" cy="426066"/>
            </a:xfrm>
            <a:prstGeom prst="ellipse">
              <a:avLst/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022068" y="2190218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bg1"/>
                  </a:solidFill>
                  <a:latin typeface="Roboto Th" pitchFamily="2" charset="0"/>
                  <a:ea typeface="Roboto Th" pitchFamily="2" charset="0"/>
                </a:rPr>
                <a:t>3</a:t>
              </a:r>
              <a:endParaRPr lang="zh-CN" altLang="en-US" sz="2000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736976" y="3634615"/>
            <a:ext cx="426066" cy="426066"/>
            <a:chOff x="1974659" y="2170940"/>
            <a:chExt cx="426066" cy="426066"/>
          </a:xfrm>
        </p:grpSpPr>
        <p:sp>
          <p:nvSpPr>
            <p:cNvPr id="34" name="椭圆 33"/>
            <p:cNvSpPr/>
            <p:nvPr/>
          </p:nvSpPr>
          <p:spPr>
            <a:xfrm>
              <a:off x="1974659" y="2170940"/>
              <a:ext cx="426066" cy="426066"/>
            </a:xfrm>
            <a:prstGeom prst="ellipse">
              <a:avLst/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015718" y="2183868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bg1"/>
                  </a:solidFill>
                  <a:latin typeface="Roboto Th" pitchFamily="2" charset="0"/>
                  <a:ea typeface="Roboto Th" pitchFamily="2" charset="0"/>
                </a:rPr>
                <a:t>2</a:t>
              </a:r>
              <a:endParaRPr lang="zh-CN" altLang="en-US" sz="2000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324101" y="4717290"/>
            <a:ext cx="426066" cy="426066"/>
            <a:chOff x="1974659" y="2170940"/>
            <a:chExt cx="426066" cy="426066"/>
          </a:xfrm>
        </p:grpSpPr>
        <p:sp>
          <p:nvSpPr>
            <p:cNvPr id="37" name="椭圆 36"/>
            <p:cNvSpPr/>
            <p:nvPr/>
          </p:nvSpPr>
          <p:spPr>
            <a:xfrm>
              <a:off x="1974659" y="2170940"/>
              <a:ext cx="426066" cy="426066"/>
            </a:xfrm>
            <a:prstGeom prst="ellipse">
              <a:avLst/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018893" y="219339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bg1"/>
                  </a:solidFill>
                  <a:latin typeface="Roboto Th" pitchFamily="2" charset="0"/>
                  <a:ea typeface="Roboto Th" pitchFamily="2" charset="0"/>
                </a:rPr>
                <a:t>1</a:t>
              </a:r>
              <a:endParaRPr lang="zh-CN" altLang="en-US" sz="2000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2418</Words>
  <Application>WPS 演示</Application>
  <PresentationFormat>宽屏</PresentationFormat>
  <Paragraphs>107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</vt:lpstr>
      <vt:lpstr>宋体</vt:lpstr>
      <vt:lpstr>Wingdings</vt:lpstr>
      <vt:lpstr>Calibri Light</vt:lpstr>
      <vt:lpstr>Roboto Th</vt:lpstr>
      <vt:lpstr>Kozuka Gothic Pr6N EL</vt:lpstr>
      <vt:lpstr>方正幼线简体</vt:lpstr>
      <vt:lpstr>Aparajita</vt:lpstr>
      <vt:lpstr>微软雅黑</vt:lpstr>
      <vt:lpstr>黑体</vt:lpstr>
      <vt:lpstr>Calibri</vt:lpstr>
      <vt:lpstr>MS UI Gothic</vt:lpstr>
      <vt:lpstr>Courier New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39</cp:revision>
  <dcterms:created xsi:type="dcterms:W3CDTF">2015-06-07T09:48:00Z</dcterms:created>
  <dcterms:modified xsi:type="dcterms:W3CDTF">2017-03-06T08:16:49Z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