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9A63-7749-40E0-A902-A7A33F2E4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3D0BE-1BE3-4B7B-A8C5-7097C2112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00A4B-B35D-42F0-B17F-20E375C6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D66D-5C72-4588-B76E-FC24E5883DD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B47E5-60E5-4224-93C1-C5ACE6F2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3323D-9E14-4E68-8189-714B453D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3731-C062-4E27-9335-1AA2663A2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6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326B-03DC-4370-91A7-0271E382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01905-BE6E-4D50-A60C-578A9D81F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D8EF-13CD-4EAD-9B68-D1E73D95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D66D-5C72-4588-B76E-FC24E5883DD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77719-3EEB-458A-A671-7343D0A8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E3936-5C28-4B3F-9CB9-395C5026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3731-C062-4E27-9335-1AA2663A2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8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173A9-8701-4554-BBEA-5F41D9A6C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4DF14-B80E-4C0A-97ED-463708EB7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BCE02-FDDB-4DD1-A1DA-9B7C7205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D66D-5C72-4588-B76E-FC24E5883DD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BEA15-9403-443E-B392-32A1A494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90AC1-63AD-4268-AEB5-B3C3489B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3731-C062-4E27-9335-1AA2663A2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9C71-69A9-496E-8849-BE570F49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EE73F-5337-47AA-8BC7-37A6C75A3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96CA9-C74C-4E75-A2BC-FF3327B7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D66D-5C72-4588-B76E-FC24E5883DD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C8A0A-AF31-470D-8940-E14E5764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54D00-CDD0-440D-B536-84B37127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3731-C062-4E27-9335-1AA2663A2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4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0E04-486F-4BC1-BAEA-84B13B35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FA499-A27A-4854-AEC9-25800050B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BDA00-90E1-4014-9EEF-35462A74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D66D-5C72-4588-B76E-FC24E5883DD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4ABB2-0F8D-4B35-A025-D27F05CF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8C9C9-0F3B-4D6B-988B-0820604B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3731-C062-4E27-9335-1AA2663A2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7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0EED-021E-43AE-BCD1-B34192A6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B198A-C439-4F87-B1F4-0F0713AC6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DAAAC-1160-4CFE-856F-2776257DF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8FD58-0BC1-4F4D-AF0B-B2E83FA2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D66D-5C72-4588-B76E-FC24E5883DD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CE023-87BE-4DFD-9261-61875260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E3752-2970-4C0E-9711-4FF48125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3731-C062-4E27-9335-1AA2663A2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5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0EAF-2625-4E75-B2CD-CED6C359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07890-DB12-441A-A20E-413296041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5453A-6A8D-421B-9818-93F0B0045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10AFB-A8EF-40E7-80EF-96CEAE193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8277D-76D0-410D-8A00-B8F154ADC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5ED37-F9F8-4095-BEFC-C42C76DE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D66D-5C72-4588-B76E-FC24E5883DD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55E4D-8AD7-45D5-A414-BB6AC0AE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0AABF-1F6B-4F83-A127-FD9D81A6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3731-C062-4E27-9335-1AA2663A2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3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5BB-5568-4FC3-9F10-7031C8B4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85A32-7C50-4F5A-92D1-3AB98C7D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D66D-5C72-4588-B76E-FC24E5883DD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BED15-180C-4F77-B2E4-12FD4D74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9BB40-43BD-4E14-9528-4539DBB4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3731-C062-4E27-9335-1AA2663A2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1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7DD17-36DB-4590-A257-0A3F3C7F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D66D-5C72-4588-B76E-FC24E5883DD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FA0C8-DA97-4019-A3CE-4F058BDC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8B587-BD99-4F04-9F4A-EDA2751F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3731-C062-4E27-9335-1AA2663A2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9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977D-24F9-48F9-8959-EC7FD2DF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16C4C-4B17-4A2D-AE3D-96E9EC70F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221A1-725D-47D2-AC8F-60D2F35AF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F99C8-D495-4CFB-8172-2E1633F7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D66D-5C72-4588-B76E-FC24E5883DD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D92F5-4F60-4379-A031-477376AA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88032-2164-4251-85D8-8B64B661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3731-C062-4E27-9335-1AA2663A2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12BB-843F-4A39-B5DF-4C8BE773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CD555-B0B0-415D-9952-00ADFA4B6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48073-9918-4636-9117-A60D222D4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6EDB6-36D3-4D35-8341-D00A34A6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D66D-5C72-4588-B76E-FC24E5883DD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FAD26-3939-4740-9573-8CB79D73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CD937-D7E4-46D7-8DAD-F8B1171A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3731-C062-4E27-9335-1AA2663A2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4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FC976-C3B6-4CC5-8FA3-F77A41B8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90359-849D-4C92-8EB7-46273CF2D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04714-695C-4442-8AE2-D920B3FE8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CD66D-5C72-4588-B76E-FC24E5883DD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8A011-DB90-4747-A712-ECFDA74EC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BFAD5-A8A1-4852-B8EA-3A1699D7D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73731-C062-4E27-9335-1AA2663A2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7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ty_Technologi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ebulawars.heliohost.org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erman/CSCI466Project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0EB187-900F-4AF5-813B-101456D9FD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nature, water, night sky, comet&#10;&#10;Description generated with very high confidence">
            <a:extLst>
              <a:ext uri="{FF2B5EF4-FFF2-40B4-BE49-F238E27FC236}">
                <a16:creationId xmlns:a16="http://schemas.microsoft.com/office/drawing/2014/main" id="{2C0F1226-D73B-497B-A323-1F2138E4B7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9" r="6224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4D17C8-E9C2-48A4-AA36-D7048A6CCC4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7487E48-4A5B-4214-B508-8EAECEA7D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Nebula Wars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BF88F-92FD-42E4-A618-E21E0A7AE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Created by: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Thomas Stewart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Metin Erman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Shane Barry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Michael Quinn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Diane Gregory</a:t>
            </a:r>
          </a:p>
        </p:txBody>
      </p:sp>
    </p:spTree>
    <p:extLst>
      <p:ext uri="{BB962C8B-B14F-4D97-AF65-F5344CB8AC3E}">
        <p14:creationId xmlns:p14="http://schemas.microsoft.com/office/powerpoint/2010/main" val="3731792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dark sky&#10;&#10;Description generated with high confidence">
            <a:extLst>
              <a:ext uri="{FF2B5EF4-FFF2-40B4-BE49-F238E27FC236}">
                <a16:creationId xmlns:a16="http://schemas.microsoft.com/office/drawing/2014/main" id="{B3DE282C-398C-4F55-965A-7A0B0A9330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7" r="9091" b="4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DDB60-DC04-40B0-B86D-A2B81DCE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/>
              <a:t>Programs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DE013-AEB9-4487-8C54-1B7FBA2F5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400" dirty="0"/>
              <a:t>Unity, is a cross-platform game engine developed by Unity</a:t>
            </a:r>
            <a:r>
              <a:rPr lang="en-US" sz="2400" dirty="0">
                <a:hlinkClick r:id="rId3" tooltip="Unity Technologies"/>
              </a:rPr>
              <a:t> </a:t>
            </a:r>
            <a:r>
              <a:rPr lang="en-US" sz="2400" dirty="0"/>
              <a:t>Technologies, which is primarily used to develop video game and simulators for computers, consoles and mobile devices. (Version 2017.1.0f3)</a:t>
            </a:r>
          </a:p>
          <a:p>
            <a:r>
              <a:rPr lang="en-US" sz="2400" dirty="0"/>
              <a:t>Source Tree, created by </a:t>
            </a:r>
            <a:r>
              <a:rPr lang="en-US" sz="2400" dirty="0" err="1"/>
              <a:t>Atlassin</a:t>
            </a:r>
            <a:r>
              <a:rPr lang="en-US" sz="2400" dirty="0"/>
              <a:t>, is a Git desktop client for developers on Mac or Windows</a:t>
            </a:r>
          </a:p>
        </p:txBody>
      </p:sp>
    </p:spTree>
    <p:extLst>
      <p:ext uri="{BB962C8B-B14F-4D97-AF65-F5344CB8AC3E}">
        <p14:creationId xmlns:p14="http://schemas.microsoft.com/office/powerpoint/2010/main" val="253189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outdoor object, star&#10;&#10;Description generated with high confidence">
            <a:extLst>
              <a:ext uri="{FF2B5EF4-FFF2-40B4-BE49-F238E27FC236}">
                <a16:creationId xmlns:a16="http://schemas.microsoft.com/office/drawing/2014/main" id="{E6F8C425-5196-4440-8C14-1492C97A84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7" r="16055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300140-B9EA-4BD4-9015-662E630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Nebula Wars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9F4E-A85F-46FA-AAF6-BF9F487D9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Nebula Wars Is a 2D game, where you as the player fly a fighter through space and try to clear all of the enemies and debris.</a:t>
            </a:r>
          </a:p>
          <a:p>
            <a:r>
              <a:rPr lang="en-US" sz="1800" dirty="0"/>
              <a:t>There are multiple levels to the game.</a:t>
            </a:r>
          </a:p>
          <a:p>
            <a:r>
              <a:rPr lang="en-US" sz="1800" dirty="0"/>
              <a:t>Games and replays can be saved so that you can come back later and watch a replay or resume a game. </a:t>
            </a:r>
          </a:p>
          <a:p>
            <a:r>
              <a:rPr lang="en-US" sz="1800" dirty="0"/>
              <a:t>Scores are sent to the games website where you can find the best scores on the leader board.</a:t>
            </a:r>
          </a:p>
          <a:p>
            <a:r>
              <a:rPr lang="en-US" sz="1800" dirty="0"/>
              <a:t>You can play Nebula Wars in single player or multi-player.</a:t>
            </a:r>
          </a:p>
        </p:txBody>
      </p:sp>
    </p:spTree>
    <p:extLst>
      <p:ext uri="{BB962C8B-B14F-4D97-AF65-F5344CB8AC3E}">
        <p14:creationId xmlns:p14="http://schemas.microsoft.com/office/powerpoint/2010/main" val="370020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r filled sky&#10;&#10;Description generated with high confidence">
            <a:extLst>
              <a:ext uri="{FF2B5EF4-FFF2-40B4-BE49-F238E27FC236}">
                <a16:creationId xmlns:a16="http://schemas.microsoft.com/office/drawing/2014/main" id="{E3E3DFA1-F086-4BA8-B69B-840DFACD3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9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DAAC5EB-6F68-4683-8F86-DBB2D84B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2300"/>
              <a:t>Website: </a:t>
            </a:r>
            <a:r>
              <a:rPr lang="en-US" sz="2300" u="sng">
                <a:hlinkClick r:id="rId3"/>
              </a:rPr>
              <a:t>http://nebulawars.heliohost.org</a:t>
            </a:r>
            <a:endParaRPr lang="en-US" sz="2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9286-72BE-4385-A461-470FDD87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/>
              <a:t>Leader boards</a:t>
            </a:r>
          </a:p>
          <a:p>
            <a:r>
              <a:rPr lang="en-US" sz="1800"/>
              <a:t>About the game</a:t>
            </a:r>
          </a:p>
          <a:p>
            <a:r>
              <a:rPr lang="en-US" sz="1800"/>
              <a:t>About the developers</a:t>
            </a:r>
          </a:p>
          <a:p>
            <a:r>
              <a:rPr lang="en-US" sz="1800"/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176305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 object, tree, outdoor, snow&#10;&#10;Description generated with very high confidence">
            <a:extLst>
              <a:ext uri="{FF2B5EF4-FFF2-40B4-BE49-F238E27FC236}">
                <a16:creationId xmlns:a16="http://schemas.microsoft.com/office/drawing/2014/main" id="{78260AAD-EA61-4CA6-84E7-2B1D69176B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764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2B6792-7E6A-4C12-B00D-52844941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4A6A-73F6-4D3D-A887-E057253BE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/>
              <a:t>All the code necessary to run the game is on our GitHub repository. </a:t>
            </a:r>
            <a:r>
              <a:rPr lang="en-US" sz="1800">
                <a:hlinkClick r:id="rId3"/>
              </a:rPr>
              <a:t>https://github.com/maerman/CSCI466Project</a:t>
            </a:r>
            <a:r>
              <a:rPr lang="en-US" sz="1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3836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153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Nebula Wars</vt:lpstr>
      <vt:lpstr>Programs Used</vt:lpstr>
      <vt:lpstr>Nebula Wars</vt:lpstr>
      <vt:lpstr>Website: http://nebulawars.heliohost.org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Nebula Wars</dc:title>
  <dc:creator>michael quinn</dc:creator>
  <cp:lastModifiedBy>michael quinn</cp:lastModifiedBy>
  <cp:revision>10</cp:revision>
  <dcterms:created xsi:type="dcterms:W3CDTF">2017-11-05T15:13:52Z</dcterms:created>
  <dcterms:modified xsi:type="dcterms:W3CDTF">2017-11-06T03:48:53Z</dcterms:modified>
</cp:coreProperties>
</file>