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EF11400-5022-4B04-B48D-5390F590814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3E319CC-9B11-44D9-ADE1-F169D5C3FE7E}">
      <dgm:prSet/>
      <dgm:spPr/>
      <dgm:t>
        <a:bodyPr/>
        <a:lstStyle/>
        <a:p>
          <a:r>
            <a:rPr lang="en-US"/>
            <a:t>I think my favorite project of the year was the milestones as I enjoyed working in a team where we can all generate ideas towards the project</a:t>
          </a:r>
        </a:p>
      </dgm:t>
    </dgm:pt>
    <dgm:pt modelId="{877EE454-FAA0-45ED-9074-F8119F649A8A}" type="parTrans" cxnId="{451C604A-672E-4A99-B5AC-1F0CE8934FDC}">
      <dgm:prSet/>
      <dgm:spPr/>
      <dgm:t>
        <a:bodyPr/>
        <a:lstStyle/>
        <a:p>
          <a:endParaRPr lang="en-US"/>
        </a:p>
      </dgm:t>
    </dgm:pt>
    <dgm:pt modelId="{096C61DA-EEDD-47EF-A227-5198C740F8B4}" type="sibTrans" cxnId="{451C604A-672E-4A99-B5AC-1F0CE8934FDC}">
      <dgm:prSet/>
      <dgm:spPr/>
      <dgm:t>
        <a:bodyPr/>
        <a:lstStyle/>
        <a:p>
          <a:endParaRPr lang="en-US"/>
        </a:p>
      </dgm:t>
    </dgm:pt>
    <dgm:pt modelId="{EACEB760-BEAD-4D83-8027-E27A3756728F}">
      <dgm:prSet/>
      <dgm:spPr/>
      <dgm:t>
        <a:bodyPr/>
        <a:lstStyle/>
        <a:p>
          <a:r>
            <a:rPr lang="en-US"/>
            <a:t>I liked that project the most because it is an extremely good thing to show to an employer as I have already done a few times, and they are always impressed. </a:t>
          </a:r>
        </a:p>
      </dgm:t>
    </dgm:pt>
    <dgm:pt modelId="{A70B7639-9B3F-44DD-A5AF-7D2A0A957571}" type="parTrans" cxnId="{605ECEE1-6874-455F-B3D4-EED742B77BFA}">
      <dgm:prSet/>
      <dgm:spPr/>
      <dgm:t>
        <a:bodyPr/>
        <a:lstStyle/>
        <a:p>
          <a:endParaRPr lang="en-US"/>
        </a:p>
      </dgm:t>
    </dgm:pt>
    <dgm:pt modelId="{4D222AAC-B8E9-4921-AE4F-0A5820E476E6}" type="sibTrans" cxnId="{605ECEE1-6874-455F-B3D4-EED742B77BFA}">
      <dgm:prSet/>
      <dgm:spPr/>
      <dgm:t>
        <a:bodyPr/>
        <a:lstStyle/>
        <a:p>
          <a:endParaRPr lang="en-US"/>
        </a:p>
      </dgm:t>
    </dgm:pt>
    <dgm:pt modelId="{C00B65A8-5389-49B7-AE4E-F232BEC45940}" type="pres">
      <dgm:prSet presAssocID="{8EF11400-5022-4B04-B48D-5390F590814E}" presName="root" presStyleCnt="0">
        <dgm:presLayoutVars>
          <dgm:dir/>
          <dgm:resizeHandles val="exact"/>
        </dgm:presLayoutVars>
      </dgm:prSet>
      <dgm:spPr/>
    </dgm:pt>
    <dgm:pt modelId="{6EA399EE-28AF-4561-A2CB-2DFF2087B951}" type="pres">
      <dgm:prSet presAssocID="{C3E319CC-9B11-44D9-ADE1-F169D5C3FE7E}" presName="compNode" presStyleCnt="0"/>
      <dgm:spPr/>
    </dgm:pt>
    <dgm:pt modelId="{C4570F2E-8E22-46E3-A70A-FFC5B5307FDB}" type="pres">
      <dgm:prSet presAssocID="{C3E319CC-9B11-44D9-ADE1-F169D5C3FE7E}" presName="bgRect" presStyleLbl="bgShp" presStyleIdx="0" presStyleCnt="2"/>
      <dgm:spPr/>
    </dgm:pt>
    <dgm:pt modelId="{CA59C245-D384-431E-BEAB-799E6378EE84}" type="pres">
      <dgm:prSet presAssocID="{C3E319CC-9B11-44D9-ADE1-F169D5C3FE7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ymnast - Floor Routine"/>
        </a:ext>
      </dgm:extLst>
    </dgm:pt>
    <dgm:pt modelId="{44594D4E-5D2A-4D9F-A2FB-2CD93A799881}" type="pres">
      <dgm:prSet presAssocID="{C3E319CC-9B11-44D9-ADE1-F169D5C3FE7E}" presName="spaceRect" presStyleCnt="0"/>
      <dgm:spPr/>
    </dgm:pt>
    <dgm:pt modelId="{577AE24C-9E40-4382-9A8C-8B37520268D8}" type="pres">
      <dgm:prSet presAssocID="{C3E319CC-9B11-44D9-ADE1-F169D5C3FE7E}" presName="parTx" presStyleLbl="revTx" presStyleIdx="0" presStyleCnt="2">
        <dgm:presLayoutVars>
          <dgm:chMax val="0"/>
          <dgm:chPref val="0"/>
        </dgm:presLayoutVars>
      </dgm:prSet>
      <dgm:spPr/>
    </dgm:pt>
    <dgm:pt modelId="{883889F7-0D1E-4A80-825D-4B70A4E96271}" type="pres">
      <dgm:prSet presAssocID="{096C61DA-EEDD-47EF-A227-5198C740F8B4}" presName="sibTrans" presStyleCnt="0"/>
      <dgm:spPr/>
    </dgm:pt>
    <dgm:pt modelId="{D2ED0EC6-5211-41EE-A84B-6BF6AD24549C}" type="pres">
      <dgm:prSet presAssocID="{EACEB760-BEAD-4D83-8027-E27A3756728F}" presName="compNode" presStyleCnt="0"/>
      <dgm:spPr/>
    </dgm:pt>
    <dgm:pt modelId="{2AFB8EDC-7B50-4AAE-846F-8B2B57C7D4D0}" type="pres">
      <dgm:prSet presAssocID="{EACEB760-BEAD-4D83-8027-E27A3756728F}" presName="bgRect" presStyleLbl="bgShp" presStyleIdx="1" presStyleCnt="2"/>
      <dgm:spPr/>
    </dgm:pt>
    <dgm:pt modelId="{625E1E18-AE6C-4F8D-BE19-E07FA321F79C}" type="pres">
      <dgm:prSet presAssocID="{EACEB760-BEAD-4D83-8027-E27A3756728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ngel Face with Solid Fill"/>
        </a:ext>
      </dgm:extLst>
    </dgm:pt>
    <dgm:pt modelId="{DCD394E9-DD2E-4663-B58F-8E131C95CF82}" type="pres">
      <dgm:prSet presAssocID="{EACEB760-BEAD-4D83-8027-E27A3756728F}" presName="spaceRect" presStyleCnt="0"/>
      <dgm:spPr/>
    </dgm:pt>
    <dgm:pt modelId="{9A250798-53AA-4546-8506-D1370D0504FF}" type="pres">
      <dgm:prSet presAssocID="{EACEB760-BEAD-4D83-8027-E27A3756728F}" presName="parTx" presStyleLbl="revTx" presStyleIdx="1" presStyleCnt="2">
        <dgm:presLayoutVars>
          <dgm:chMax val="0"/>
          <dgm:chPref val="0"/>
        </dgm:presLayoutVars>
      </dgm:prSet>
      <dgm:spPr/>
    </dgm:pt>
  </dgm:ptLst>
  <dgm:cxnLst>
    <dgm:cxn modelId="{CF1B8263-28CE-450F-A6B5-D2D77463750F}" type="presOf" srcId="{EACEB760-BEAD-4D83-8027-E27A3756728F}" destId="{9A250798-53AA-4546-8506-D1370D0504FF}" srcOrd="0" destOrd="0" presId="urn:microsoft.com/office/officeart/2018/2/layout/IconVerticalSolidList"/>
    <dgm:cxn modelId="{451C604A-672E-4A99-B5AC-1F0CE8934FDC}" srcId="{8EF11400-5022-4B04-B48D-5390F590814E}" destId="{C3E319CC-9B11-44D9-ADE1-F169D5C3FE7E}" srcOrd="0" destOrd="0" parTransId="{877EE454-FAA0-45ED-9074-F8119F649A8A}" sibTransId="{096C61DA-EEDD-47EF-A227-5198C740F8B4}"/>
    <dgm:cxn modelId="{9A0F0687-A10D-4B5E-A299-1C846956E0D2}" type="presOf" srcId="{8EF11400-5022-4B04-B48D-5390F590814E}" destId="{C00B65A8-5389-49B7-AE4E-F232BEC45940}" srcOrd="0" destOrd="0" presId="urn:microsoft.com/office/officeart/2018/2/layout/IconVerticalSolidList"/>
    <dgm:cxn modelId="{605ECEE1-6874-455F-B3D4-EED742B77BFA}" srcId="{8EF11400-5022-4B04-B48D-5390F590814E}" destId="{EACEB760-BEAD-4D83-8027-E27A3756728F}" srcOrd="1" destOrd="0" parTransId="{A70B7639-9B3F-44DD-A5AF-7D2A0A957571}" sibTransId="{4D222AAC-B8E9-4921-AE4F-0A5820E476E6}"/>
    <dgm:cxn modelId="{6D5DCFEE-0754-472A-B971-97783D62F956}" type="presOf" srcId="{C3E319CC-9B11-44D9-ADE1-F169D5C3FE7E}" destId="{577AE24C-9E40-4382-9A8C-8B37520268D8}" srcOrd="0" destOrd="0" presId="urn:microsoft.com/office/officeart/2018/2/layout/IconVerticalSolidList"/>
    <dgm:cxn modelId="{ABDFF5AC-F644-462B-AE98-A8C2FA0A1186}" type="presParOf" srcId="{C00B65A8-5389-49B7-AE4E-F232BEC45940}" destId="{6EA399EE-28AF-4561-A2CB-2DFF2087B951}" srcOrd="0" destOrd="0" presId="urn:microsoft.com/office/officeart/2018/2/layout/IconVerticalSolidList"/>
    <dgm:cxn modelId="{75D9F391-564E-4871-A465-9A8CF2786039}" type="presParOf" srcId="{6EA399EE-28AF-4561-A2CB-2DFF2087B951}" destId="{C4570F2E-8E22-46E3-A70A-FFC5B5307FDB}" srcOrd="0" destOrd="0" presId="urn:microsoft.com/office/officeart/2018/2/layout/IconVerticalSolidList"/>
    <dgm:cxn modelId="{7600399B-25EF-4FAF-A8FE-820AA78724CF}" type="presParOf" srcId="{6EA399EE-28AF-4561-A2CB-2DFF2087B951}" destId="{CA59C245-D384-431E-BEAB-799E6378EE84}" srcOrd="1" destOrd="0" presId="urn:microsoft.com/office/officeart/2018/2/layout/IconVerticalSolidList"/>
    <dgm:cxn modelId="{D8DF63B0-B2C1-43EF-90FA-C9B8BAB26955}" type="presParOf" srcId="{6EA399EE-28AF-4561-A2CB-2DFF2087B951}" destId="{44594D4E-5D2A-4D9F-A2FB-2CD93A799881}" srcOrd="2" destOrd="0" presId="urn:microsoft.com/office/officeart/2018/2/layout/IconVerticalSolidList"/>
    <dgm:cxn modelId="{88F3C19E-837E-499D-AD81-52F2F69F0226}" type="presParOf" srcId="{6EA399EE-28AF-4561-A2CB-2DFF2087B951}" destId="{577AE24C-9E40-4382-9A8C-8B37520268D8}" srcOrd="3" destOrd="0" presId="urn:microsoft.com/office/officeart/2018/2/layout/IconVerticalSolidList"/>
    <dgm:cxn modelId="{5DF5A435-30F3-4947-9984-05DE57AD3B5D}" type="presParOf" srcId="{C00B65A8-5389-49B7-AE4E-F232BEC45940}" destId="{883889F7-0D1E-4A80-825D-4B70A4E96271}" srcOrd="1" destOrd="0" presId="urn:microsoft.com/office/officeart/2018/2/layout/IconVerticalSolidList"/>
    <dgm:cxn modelId="{7243B695-1E98-424C-97AE-BA0FD31E4947}" type="presParOf" srcId="{C00B65A8-5389-49B7-AE4E-F232BEC45940}" destId="{D2ED0EC6-5211-41EE-A84B-6BF6AD24549C}" srcOrd="2" destOrd="0" presId="urn:microsoft.com/office/officeart/2018/2/layout/IconVerticalSolidList"/>
    <dgm:cxn modelId="{FB8CE564-A5A8-469C-8FF1-70314F6E27D2}" type="presParOf" srcId="{D2ED0EC6-5211-41EE-A84B-6BF6AD24549C}" destId="{2AFB8EDC-7B50-4AAE-846F-8B2B57C7D4D0}" srcOrd="0" destOrd="0" presId="urn:microsoft.com/office/officeart/2018/2/layout/IconVerticalSolidList"/>
    <dgm:cxn modelId="{2368D64C-DD89-439F-BB44-488BD1086E37}" type="presParOf" srcId="{D2ED0EC6-5211-41EE-A84B-6BF6AD24549C}" destId="{625E1E18-AE6C-4F8D-BE19-E07FA321F79C}" srcOrd="1" destOrd="0" presId="urn:microsoft.com/office/officeart/2018/2/layout/IconVerticalSolidList"/>
    <dgm:cxn modelId="{94F5B0FE-0AFE-4F14-B1F7-8E314EDDF6F5}" type="presParOf" srcId="{D2ED0EC6-5211-41EE-A84B-6BF6AD24549C}" destId="{DCD394E9-DD2E-4663-B58F-8E131C95CF82}" srcOrd="2" destOrd="0" presId="urn:microsoft.com/office/officeart/2018/2/layout/IconVerticalSolidList"/>
    <dgm:cxn modelId="{11301D17-0CF3-472F-A167-9A1F5112274D}" type="presParOf" srcId="{D2ED0EC6-5211-41EE-A84B-6BF6AD24549C}" destId="{9A250798-53AA-4546-8506-D1370D0504F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570F2E-8E22-46E3-A70A-FFC5B5307FDB}">
      <dsp:nvSpPr>
        <dsp:cNvPr id="0" name=""/>
        <dsp:cNvSpPr/>
      </dsp:nvSpPr>
      <dsp:spPr>
        <a:xfrm>
          <a:off x="0" y="956381"/>
          <a:ext cx="6513603" cy="1765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59C245-D384-431E-BEAB-799E6378EE84}">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7AE24C-9E40-4382-9A8C-8B37520268D8}">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844550">
            <a:lnSpc>
              <a:spcPct val="90000"/>
            </a:lnSpc>
            <a:spcBef>
              <a:spcPct val="0"/>
            </a:spcBef>
            <a:spcAft>
              <a:spcPct val="35000"/>
            </a:spcAft>
            <a:buNone/>
          </a:pPr>
          <a:r>
            <a:rPr lang="en-US" sz="1900" kern="1200"/>
            <a:t>I think my favorite project of the year was the milestones as I enjoyed working in a team where we can all generate ideas towards the project</a:t>
          </a:r>
        </a:p>
      </dsp:txBody>
      <dsp:txXfrm>
        <a:off x="2039300" y="956381"/>
        <a:ext cx="4474303" cy="1765627"/>
      </dsp:txXfrm>
    </dsp:sp>
    <dsp:sp modelId="{2AFB8EDC-7B50-4AAE-846F-8B2B57C7D4D0}">
      <dsp:nvSpPr>
        <dsp:cNvPr id="0" name=""/>
        <dsp:cNvSpPr/>
      </dsp:nvSpPr>
      <dsp:spPr>
        <a:xfrm>
          <a:off x="0" y="3163416"/>
          <a:ext cx="6513603" cy="1765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5E1E18-AE6C-4F8D-BE19-E07FA321F79C}">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250798-53AA-4546-8506-D1370D0504FF}">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844550">
            <a:lnSpc>
              <a:spcPct val="90000"/>
            </a:lnSpc>
            <a:spcBef>
              <a:spcPct val="0"/>
            </a:spcBef>
            <a:spcAft>
              <a:spcPct val="35000"/>
            </a:spcAft>
            <a:buNone/>
          </a:pPr>
          <a:r>
            <a:rPr lang="en-US" sz="1900" kern="1200"/>
            <a:t>I liked that project the most because it is an extremely good thing to show to an employer as I have already done a few times, and they are always impressed. </a:t>
          </a:r>
        </a:p>
      </dsp:txBody>
      <dsp:txXfrm>
        <a:off x="2039300" y="3163416"/>
        <a:ext cx="4474303" cy="17656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8A69E-437D-4D7C-A5C7-4CE5C4BE16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F25250-171D-4B2F-B6F0-C902476458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085487-A3AC-4FC1-86CD-90D5BB686B40}"/>
              </a:ext>
            </a:extLst>
          </p:cNvPr>
          <p:cNvSpPr>
            <a:spLocks noGrp="1"/>
          </p:cNvSpPr>
          <p:nvPr>
            <p:ph type="dt" sz="half" idx="10"/>
          </p:nvPr>
        </p:nvSpPr>
        <p:spPr/>
        <p:txBody>
          <a:bodyPr/>
          <a:lstStyle/>
          <a:p>
            <a:fld id="{6509B7B5-BF01-400C-9451-5666145F6518}" type="datetimeFigureOut">
              <a:rPr lang="en-US" smtClean="0"/>
              <a:t>4/30/2019</a:t>
            </a:fld>
            <a:endParaRPr lang="en-US"/>
          </a:p>
        </p:txBody>
      </p:sp>
      <p:sp>
        <p:nvSpPr>
          <p:cNvPr id="5" name="Footer Placeholder 4">
            <a:extLst>
              <a:ext uri="{FF2B5EF4-FFF2-40B4-BE49-F238E27FC236}">
                <a16:creationId xmlns:a16="http://schemas.microsoft.com/office/drawing/2014/main" id="{7C78E135-8387-48CC-A428-CC8F492E36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BFA53-E2D7-4261-8A19-913138B66FFC}"/>
              </a:ext>
            </a:extLst>
          </p:cNvPr>
          <p:cNvSpPr>
            <a:spLocks noGrp="1"/>
          </p:cNvSpPr>
          <p:nvPr>
            <p:ph type="sldNum" sz="quarter" idx="12"/>
          </p:nvPr>
        </p:nvSpPr>
        <p:spPr/>
        <p:txBody>
          <a:bodyPr/>
          <a:lstStyle/>
          <a:p>
            <a:fld id="{4AB2E505-014F-499F-914E-9EF4171BE657}" type="slidenum">
              <a:rPr lang="en-US" smtClean="0"/>
              <a:t>‹#›</a:t>
            </a:fld>
            <a:endParaRPr lang="en-US"/>
          </a:p>
        </p:txBody>
      </p:sp>
    </p:spTree>
    <p:extLst>
      <p:ext uri="{BB962C8B-B14F-4D97-AF65-F5344CB8AC3E}">
        <p14:creationId xmlns:p14="http://schemas.microsoft.com/office/powerpoint/2010/main" val="3532133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5F983-9355-4831-B0D4-4A6871E015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B5CCAF-006B-4756-A655-857FB54DF6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D017E6-B312-4D69-8DC7-F9442A7606EE}"/>
              </a:ext>
            </a:extLst>
          </p:cNvPr>
          <p:cNvSpPr>
            <a:spLocks noGrp="1"/>
          </p:cNvSpPr>
          <p:nvPr>
            <p:ph type="dt" sz="half" idx="10"/>
          </p:nvPr>
        </p:nvSpPr>
        <p:spPr/>
        <p:txBody>
          <a:bodyPr/>
          <a:lstStyle/>
          <a:p>
            <a:fld id="{6509B7B5-BF01-400C-9451-5666145F6518}" type="datetimeFigureOut">
              <a:rPr lang="en-US" smtClean="0"/>
              <a:t>4/30/2019</a:t>
            </a:fld>
            <a:endParaRPr lang="en-US"/>
          </a:p>
        </p:txBody>
      </p:sp>
      <p:sp>
        <p:nvSpPr>
          <p:cNvPr id="5" name="Footer Placeholder 4">
            <a:extLst>
              <a:ext uri="{FF2B5EF4-FFF2-40B4-BE49-F238E27FC236}">
                <a16:creationId xmlns:a16="http://schemas.microsoft.com/office/drawing/2014/main" id="{332F91C9-A69E-4CA8-B74B-65A45C1B0C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68CA3B-E951-403E-B8B1-DF1B0100BA7A}"/>
              </a:ext>
            </a:extLst>
          </p:cNvPr>
          <p:cNvSpPr>
            <a:spLocks noGrp="1"/>
          </p:cNvSpPr>
          <p:nvPr>
            <p:ph type="sldNum" sz="quarter" idx="12"/>
          </p:nvPr>
        </p:nvSpPr>
        <p:spPr/>
        <p:txBody>
          <a:bodyPr/>
          <a:lstStyle/>
          <a:p>
            <a:fld id="{4AB2E505-014F-499F-914E-9EF4171BE657}" type="slidenum">
              <a:rPr lang="en-US" smtClean="0"/>
              <a:t>‹#›</a:t>
            </a:fld>
            <a:endParaRPr lang="en-US"/>
          </a:p>
        </p:txBody>
      </p:sp>
    </p:spTree>
    <p:extLst>
      <p:ext uri="{BB962C8B-B14F-4D97-AF65-F5344CB8AC3E}">
        <p14:creationId xmlns:p14="http://schemas.microsoft.com/office/powerpoint/2010/main" val="2304547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388377-05F0-4880-A126-F00BE1C63D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79DE06-3E84-4535-967F-56BBBFAF75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5A451-FBBC-4B18-A490-A9B3DB7F6505}"/>
              </a:ext>
            </a:extLst>
          </p:cNvPr>
          <p:cNvSpPr>
            <a:spLocks noGrp="1"/>
          </p:cNvSpPr>
          <p:nvPr>
            <p:ph type="dt" sz="half" idx="10"/>
          </p:nvPr>
        </p:nvSpPr>
        <p:spPr/>
        <p:txBody>
          <a:bodyPr/>
          <a:lstStyle/>
          <a:p>
            <a:fld id="{6509B7B5-BF01-400C-9451-5666145F6518}" type="datetimeFigureOut">
              <a:rPr lang="en-US" smtClean="0"/>
              <a:t>4/30/2019</a:t>
            </a:fld>
            <a:endParaRPr lang="en-US"/>
          </a:p>
        </p:txBody>
      </p:sp>
      <p:sp>
        <p:nvSpPr>
          <p:cNvPr id="5" name="Footer Placeholder 4">
            <a:extLst>
              <a:ext uri="{FF2B5EF4-FFF2-40B4-BE49-F238E27FC236}">
                <a16:creationId xmlns:a16="http://schemas.microsoft.com/office/drawing/2014/main" id="{8999F47E-3E54-4682-95F7-580DB5E8C4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5E8EF-22A4-42E2-B890-4A9B78E4BE31}"/>
              </a:ext>
            </a:extLst>
          </p:cNvPr>
          <p:cNvSpPr>
            <a:spLocks noGrp="1"/>
          </p:cNvSpPr>
          <p:nvPr>
            <p:ph type="sldNum" sz="quarter" idx="12"/>
          </p:nvPr>
        </p:nvSpPr>
        <p:spPr/>
        <p:txBody>
          <a:bodyPr/>
          <a:lstStyle/>
          <a:p>
            <a:fld id="{4AB2E505-014F-499F-914E-9EF4171BE657}" type="slidenum">
              <a:rPr lang="en-US" smtClean="0"/>
              <a:t>‹#›</a:t>
            </a:fld>
            <a:endParaRPr lang="en-US"/>
          </a:p>
        </p:txBody>
      </p:sp>
    </p:spTree>
    <p:extLst>
      <p:ext uri="{BB962C8B-B14F-4D97-AF65-F5344CB8AC3E}">
        <p14:creationId xmlns:p14="http://schemas.microsoft.com/office/powerpoint/2010/main" val="2416718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FFF74-E6D4-4E43-9399-7EA8A1C59C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E93316-C732-4CEA-AD88-1D89218D89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AABBCC-3FB7-473C-B730-EE822830BA7C}"/>
              </a:ext>
            </a:extLst>
          </p:cNvPr>
          <p:cNvSpPr>
            <a:spLocks noGrp="1"/>
          </p:cNvSpPr>
          <p:nvPr>
            <p:ph type="dt" sz="half" idx="10"/>
          </p:nvPr>
        </p:nvSpPr>
        <p:spPr/>
        <p:txBody>
          <a:bodyPr/>
          <a:lstStyle/>
          <a:p>
            <a:fld id="{6509B7B5-BF01-400C-9451-5666145F6518}" type="datetimeFigureOut">
              <a:rPr lang="en-US" smtClean="0"/>
              <a:t>4/30/2019</a:t>
            </a:fld>
            <a:endParaRPr lang="en-US"/>
          </a:p>
        </p:txBody>
      </p:sp>
      <p:sp>
        <p:nvSpPr>
          <p:cNvPr id="5" name="Footer Placeholder 4">
            <a:extLst>
              <a:ext uri="{FF2B5EF4-FFF2-40B4-BE49-F238E27FC236}">
                <a16:creationId xmlns:a16="http://schemas.microsoft.com/office/drawing/2014/main" id="{50E03939-F2CC-4E23-82A8-589E1CCE9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FD0FF-D4C7-4ADE-9E72-91C0AB291006}"/>
              </a:ext>
            </a:extLst>
          </p:cNvPr>
          <p:cNvSpPr>
            <a:spLocks noGrp="1"/>
          </p:cNvSpPr>
          <p:nvPr>
            <p:ph type="sldNum" sz="quarter" idx="12"/>
          </p:nvPr>
        </p:nvSpPr>
        <p:spPr/>
        <p:txBody>
          <a:bodyPr/>
          <a:lstStyle/>
          <a:p>
            <a:fld id="{4AB2E505-014F-499F-914E-9EF4171BE657}" type="slidenum">
              <a:rPr lang="en-US" smtClean="0"/>
              <a:t>‹#›</a:t>
            </a:fld>
            <a:endParaRPr lang="en-US"/>
          </a:p>
        </p:txBody>
      </p:sp>
    </p:spTree>
    <p:extLst>
      <p:ext uri="{BB962C8B-B14F-4D97-AF65-F5344CB8AC3E}">
        <p14:creationId xmlns:p14="http://schemas.microsoft.com/office/powerpoint/2010/main" val="194534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BA23E-AC82-47CE-847C-6D76933468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332A4C-07CD-4062-8F00-1D2992E2E5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1BD137-FCB4-4AFA-9398-F86768961AF7}"/>
              </a:ext>
            </a:extLst>
          </p:cNvPr>
          <p:cNvSpPr>
            <a:spLocks noGrp="1"/>
          </p:cNvSpPr>
          <p:nvPr>
            <p:ph type="dt" sz="half" idx="10"/>
          </p:nvPr>
        </p:nvSpPr>
        <p:spPr/>
        <p:txBody>
          <a:bodyPr/>
          <a:lstStyle/>
          <a:p>
            <a:fld id="{6509B7B5-BF01-400C-9451-5666145F6518}" type="datetimeFigureOut">
              <a:rPr lang="en-US" smtClean="0"/>
              <a:t>4/30/2019</a:t>
            </a:fld>
            <a:endParaRPr lang="en-US"/>
          </a:p>
        </p:txBody>
      </p:sp>
      <p:sp>
        <p:nvSpPr>
          <p:cNvPr id="5" name="Footer Placeholder 4">
            <a:extLst>
              <a:ext uri="{FF2B5EF4-FFF2-40B4-BE49-F238E27FC236}">
                <a16:creationId xmlns:a16="http://schemas.microsoft.com/office/drawing/2014/main" id="{C159EC7F-F537-4E5C-ADF5-B7584C00F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89D740-620B-4E58-854E-DEEBB811C2E5}"/>
              </a:ext>
            </a:extLst>
          </p:cNvPr>
          <p:cNvSpPr>
            <a:spLocks noGrp="1"/>
          </p:cNvSpPr>
          <p:nvPr>
            <p:ph type="sldNum" sz="quarter" idx="12"/>
          </p:nvPr>
        </p:nvSpPr>
        <p:spPr/>
        <p:txBody>
          <a:bodyPr/>
          <a:lstStyle/>
          <a:p>
            <a:fld id="{4AB2E505-014F-499F-914E-9EF4171BE657}" type="slidenum">
              <a:rPr lang="en-US" smtClean="0"/>
              <a:t>‹#›</a:t>
            </a:fld>
            <a:endParaRPr lang="en-US"/>
          </a:p>
        </p:txBody>
      </p:sp>
    </p:spTree>
    <p:extLst>
      <p:ext uri="{BB962C8B-B14F-4D97-AF65-F5344CB8AC3E}">
        <p14:creationId xmlns:p14="http://schemas.microsoft.com/office/powerpoint/2010/main" val="2465836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06A-ED05-478F-B6C7-83EAC9E30A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44DDC0-92FE-4F1D-AB87-8C66E24C09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F4A27C-37EC-4C42-8866-36E398AE46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76736F-16A4-4BA8-AFDE-4C6396C1FDFE}"/>
              </a:ext>
            </a:extLst>
          </p:cNvPr>
          <p:cNvSpPr>
            <a:spLocks noGrp="1"/>
          </p:cNvSpPr>
          <p:nvPr>
            <p:ph type="dt" sz="half" idx="10"/>
          </p:nvPr>
        </p:nvSpPr>
        <p:spPr/>
        <p:txBody>
          <a:bodyPr/>
          <a:lstStyle/>
          <a:p>
            <a:fld id="{6509B7B5-BF01-400C-9451-5666145F6518}" type="datetimeFigureOut">
              <a:rPr lang="en-US" smtClean="0"/>
              <a:t>4/30/2019</a:t>
            </a:fld>
            <a:endParaRPr lang="en-US"/>
          </a:p>
        </p:txBody>
      </p:sp>
      <p:sp>
        <p:nvSpPr>
          <p:cNvPr id="6" name="Footer Placeholder 5">
            <a:extLst>
              <a:ext uri="{FF2B5EF4-FFF2-40B4-BE49-F238E27FC236}">
                <a16:creationId xmlns:a16="http://schemas.microsoft.com/office/drawing/2014/main" id="{05A992C1-BC3F-4858-B4B6-D7F747EF51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8AD226-84BB-4E68-98CD-145D4A57863C}"/>
              </a:ext>
            </a:extLst>
          </p:cNvPr>
          <p:cNvSpPr>
            <a:spLocks noGrp="1"/>
          </p:cNvSpPr>
          <p:nvPr>
            <p:ph type="sldNum" sz="quarter" idx="12"/>
          </p:nvPr>
        </p:nvSpPr>
        <p:spPr/>
        <p:txBody>
          <a:bodyPr/>
          <a:lstStyle/>
          <a:p>
            <a:fld id="{4AB2E505-014F-499F-914E-9EF4171BE657}" type="slidenum">
              <a:rPr lang="en-US" smtClean="0"/>
              <a:t>‹#›</a:t>
            </a:fld>
            <a:endParaRPr lang="en-US"/>
          </a:p>
        </p:txBody>
      </p:sp>
    </p:spTree>
    <p:extLst>
      <p:ext uri="{BB962C8B-B14F-4D97-AF65-F5344CB8AC3E}">
        <p14:creationId xmlns:p14="http://schemas.microsoft.com/office/powerpoint/2010/main" val="2700909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C7F4-3773-4561-BA48-AF8B1BECC9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A61A41-9F20-4017-83B9-4337A9589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D8BF12-3D24-4A38-A62F-B07F436D34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A2D6C8-BB48-4020-A983-31D30BCD10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6068B3-EE41-44D5-A835-13986D0F3B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AEF84A-8265-45B1-B621-A7C445743683}"/>
              </a:ext>
            </a:extLst>
          </p:cNvPr>
          <p:cNvSpPr>
            <a:spLocks noGrp="1"/>
          </p:cNvSpPr>
          <p:nvPr>
            <p:ph type="dt" sz="half" idx="10"/>
          </p:nvPr>
        </p:nvSpPr>
        <p:spPr/>
        <p:txBody>
          <a:bodyPr/>
          <a:lstStyle/>
          <a:p>
            <a:fld id="{6509B7B5-BF01-400C-9451-5666145F6518}" type="datetimeFigureOut">
              <a:rPr lang="en-US" smtClean="0"/>
              <a:t>4/30/2019</a:t>
            </a:fld>
            <a:endParaRPr lang="en-US"/>
          </a:p>
        </p:txBody>
      </p:sp>
      <p:sp>
        <p:nvSpPr>
          <p:cNvPr id="8" name="Footer Placeholder 7">
            <a:extLst>
              <a:ext uri="{FF2B5EF4-FFF2-40B4-BE49-F238E27FC236}">
                <a16:creationId xmlns:a16="http://schemas.microsoft.com/office/drawing/2014/main" id="{3332685A-A142-463D-A05C-E5779F947C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CA6EB4-663E-40C2-89F5-42C966BD0831}"/>
              </a:ext>
            </a:extLst>
          </p:cNvPr>
          <p:cNvSpPr>
            <a:spLocks noGrp="1"/>
          </p:cNvSpPr>
          <p:nvPr>
            <p:ph type="sldNum" sz="quarter" idx="12"/>
          </p:nvPr>
        </p:nvSpPr>
        <p:spPr/>
        <p:txBody>
          <a:bodyPr/>
          <a:lstStyle/>
          <a:p>
            <a:fld id="{4AB2E505-014F-499F-914E-9EF4171BE657}" type="slidenum">
              <a:rPr lang="en-US" smtClean="0"/>
              <a:t>‹#›</a:t>
            </a:fld>
            <a:endParaRPr lang="en-US"/>
          </a:p>
        </p:txBody>
      </p:sp>
    </p:spTree>
    <p:extLst>
      <p:ext uri="{BB962C8B-B14F-4D97-AF65-F5344CB8AC3E}">
        <p14:creationId xmlns:p14="http://schemas.microsoft.com/office/powerpoint/2010/main" val="4123733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06954-A071-48CC-A1AC-40EB38B361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140622-DFAF-47A4-BAFA-1555E3F6380B}"/>
              </a:ext>
            </a:extLst>
          </p:cNvPr>
          <p:cNvSpPr>
            <a:spLocks noGrp="1"/>
          </p:cNvSpPr>
          <p:nvPr>
            <p:ph type="dt" sz="half" idx="10"/>
          </p:nvPr>
        </p:nvSpPr>
        <p:spPr/>
        <p:txBody>
          <a:bodyPr/>
          <a:lstStyle/>
          <a:p>
            <a:fld id="{6509B7B5-BF01-400C-9451-5666145F6518}" type="datetimeFigureOut">
              <a:rPr lang="en-US" smtClean="0"/>
              <a:t>4/30/2019</a:t>
            </a:fld>
            <a:endParaRPr lang="en-US"/>
          </a:p>
        </p:txBody>
      </p:sp>
      <p:sp>
        <p:nvSpPr>
          <p:cNvPr id="4" name="Footer Placeholder 3">
            <a:extLst>
              <a:ext uri="{FF2B5EF4-FFF2-40B4-BE49-F238E27FC236}">
                <a16:creationId xmlns:a16="http://schemas.microsoft.com/office/drawing/2014/main" id="{207661F0-F0D5-4337-812F-9613E6236F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02038-5C13-4F3C-99FF-8EDFCEC86B85}"/>
              </a:ext>
            </a:extLst>
          </p:cNvPr>
          <p:cNvSpPr>
            <a:spLocks noGrp="1"/>
          </p:cNvSpPr>
          <p:nvPr>
            <p:ph type="sldNum" sz="quarter" idx="12"/>
          </p:nvPr>
        </p:nvSpPr>
        <p:spPr/>
        <p:txBody>
          <a:bodyPr/>
          <a:lstStyle/>
          <a:p>
            <a:fld id="{4AB2E505-014F-499F-914E-9EF4171BE657}" type="slidenum">
              <a:rPr lang="en-US" smtClean="0"/>
              <a:t>‹#›</a:t>
            </a:fld>
            <a:endParaRPr lang="en-US"/>
          </a:p>
        </p:txBody>
      </p:sp>
    </p:spTree>
    <p:extLst>
      <p:ext uri="{BB962C8B-B14F-4D97-AF65-F5344CB8AC3E}">
        <p14:creationId xmlns:p14="http://schemas.microsoft.com/office/powerpoint/2010/main" val="308499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2A5A65-60A1-401B-AD1B-9B956CA52C77}"/>
              </a:ext>
            </a:extLst>
          </p:cNvPr>
          <p:cNvSpPr>
            <a:spLocks noGrp="1"/>
          </p:cNvSpPr>
          <p:nvPr>
            <p:ph type="dt" sz="half" idx="10"/>
          </p:nvPr>
        </p:nvSpPr>
        <p:spPr/>
        <p:txBody>
          <a:bodyPr/>
          <a:lstStyle/>
          <a:p>
            <a:fld id="{6509B7B5-BF01-400C-9451-5666145F6518}" type="datetimeFigureOut">
              <a:rPr lang="en-US" smtClean="0"/>
              <a:t>4/30/2019</a:t>
            </a:fld>
            <a:endParaRPr lang="en-US"/>
          </a:p>
        </p:txBody>
      </p:sp>
      <p:sp>
        <p:nvSpPr>
          <p:cNvPr id="3" name="Footer Placeholder 2">
            <a:extLst>
              <a:ext uri="{FF2B5EF4-FFF2-40B4-BE49-F238E27FC236}">
                <a16:creationId xmlns:a16="http://schemas.microsoft.com/office/drawing/2014/main" id="{C9F07672-963E-4756-B82D-898C31FABA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6759F3-136D-4093-8A5E-C385B3A51549}"/>
              </a:ext>
            </a:extLst>
          </p:cNvPr>
          <p:cNvSpPr>
            <a:spLocks noGrp="1"/>
          </p:cNvSpPr>
          <p:nvPr>
            <p:ph type="sldNum" sz="quarter" idx="12"/>
          </p:nvPr>
        </p:nvSpPr>
        <p:spPr/>
        <p:txBody>
          <a:bodyPr/>
          <a:lstStyle/>
          <a:p>
            <a:fld id="{4AB2E505-014F-499F-914E-9EF4171BE657}" type="slidenum">
              <a:rPr lang="en-US" smtClean="0"/>
              <a:t>‹#›</a:t>
            </a:fld>
            <a:endParaRPr lang="en-US"/>
          </a:p>
        </p:txBody>
      </p:sp>
    </p:spTree>
    <p:extLst>
      <p:ext uri="{BB962C8B-B14F-4D97-AF65-F5344CB8AC3E}">
        <p14:creationId xmlns:p14="http://schemas.microsoft.com/office/powerpoint/2010/main" val="1241542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A590-2123-4255-8EC2-C33AF3B2BE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1B0253-CB52-4934-BE52-807C32EC83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794268-6122-4106-BA5B-7063EE6C7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F507F0-FBB4-4BC2-B536-6762AE432F93}"/>
              </a:ext>
            </a:extLst>
          </p:cNvPr>
          <p:cNvSpPr>
            <a:spLocks noGrp="1"/>
          </p:cNvSpPr>
          <p:nvPr>
            <p:ph type="dt" sz="half" idx="10"/>
          </p:nvPr>
        </p:nvSpPr>
        <p:spPr/>
        <p:txBody>
          <a:bodyPr/>
          <a:lstStyle/>
          <a:p>
            <a:fld id="{6509B7B5-BF01-400C-9451-5666145F6518}" type="datetimeFigureOut">
              <a:rPr lang="en-US" smtClean="0"/>
              <a:t>4/30/2019</a:t>
            </a:fld>
            <a:endParaRPr lang="en-US"/>
          </a:p>
        </p:txBody>
      </p:sp>
      <p:sp>
        <p:nvSpPr>
          <p:cNvPr id="6" name="Footer Placeholder 5">
            <a:extLst>
              <a:ext uri="{FF2B5EF4-FFF2-40B4-BE49-F238E27FC236}">
                <a16:creationId xmlns:a16="http://schemas.microsoft.com/office/drawing/2014/main" id="{4D954C91-7B2F-4891-97F5-B1306A1CB6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C4623E-2D6E-421D-AFDA-0B38A89995F4}"/>
              </a:ext>
            </a:extLst>
          </p:cNvPr>
          <p:cNvSpPr>
            <a:spLocks noGrp="1"/>
          </p:cNvSpPr>
          <p:nvPr>
            <p:ph type="sldNum" sz="quarter" idx="12"/>
          </p:nvPr>
        </p:nvSpPr>
        <p:spPr/>
        <p:txBody>
          <a:bodyPr/>
          <a:lstStyle/>
          <a:p>
            <a:fld id="{4AB2E505-014F-499F-914E-9EF4171BE657}" type="slidenum">
              <a:rPr lang="en-US" smtClean="0"/>
              <a:t>‹#›</a:t>
            </a:fld>
            <a:endParaRPr lang="en-US"/>
          </a:p>
        </p:txBody>
      </p:sp>
    </p:spTree>
    <p:extLst>
      <p:ext uri="{BB962C8B-B14F-4D97-AF65-F5344CB8AC3E}">
        <p14:creationId xmlns:p14="http://schemas.microsoft.com/office/powerpoint/2010/main" val="507015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1ED25-7655-4D36-A459-8DC4AD3837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8DEA9A-4297-4CC3-9BDE-0EB1CF7357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34F01C-AF37-48A0-8BA6-325A03183F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54560F-301E-4C89-92C1-754B99479B27}"/>
              </a:ext>
            </a:extLst>
          </p:cNvPr>
          <p:cNvSpPr>
            <a:spLocks noGrp="1"/>
          </p:cNvSpPr>
          <p:nvPr>
            <p:ph type="dt" sz="half" idx="10"/>
          </p:nvPr>
        </p:nvSpPr>
        <p:spPr/>
        <p:txBody>
          <a:bodyPr/>
          <a:lstStyle/>
          <a:p>
            <a:fld id="{6509B7B5-BF01-400C-9451-5666145F6518}" type="datetimeFigureOut">
              <a:rPr lang="en-US" smtClean="0"/>
              <a:t>4/30/2019</a:t>
            </a:fld>
            <a:endParaRPr lang="en-US"/>
          </a:p>
        </p:txBody>
      </p:sp>
      <p:sp>
        <p:nvSpPr>
          <p:cNvPr id="6" name="Footer Placeholder 5">
            <a:extLst>
              <a:ext uri="{FF2B5EF4-FFF2-40B4-BE49-F238E27FC236}">
                <a16:creationId xmlns:a16="http://schemas.microsoft.com/office/drawing/2014/main" id="{2561A502-A2CA-4B2C-80C5-E1D183CBA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6D59CA-3DC1-4A4C-A575-944EE1C38B02}"/>
              </a:ext>
            </a:extLst>
          </p:cNvPr>
          <p:cNvSpPr>
            <a:spLocks noGrp="1"/>
          </p:cNvSpPr>
          <p:nvPr>
            <p:ph type="sldNum" sz="quarter" idx="12"/>
          </p:nvPr>
        </p:nvSpPr>
        <p:spPr/>
        <p:txBody>
          <a:bodyPr/>
          <a:lstStyle/>
          <a:p>
            <a:fld id="{4AB2E505-014F-499F-914E-9EF4171BE657}" type="slidenum">
              <a:rPr lang="en-US" smtClean="0"/>
              <a:t>‹#›</a:t>
            </a:fld>
            <a:endParaRPr lang="en-US"/>
          </a:p>
        </p:txBody>
      </p:sp>
    </p:spTree>
    <p:extLst>
      <p:ext uri="{BB962C8B-B14F-4D97-AF65-F5344CB8AC3E}">
        <p14:creationId xmlns:p14="http://schemas.microsoft.com/office/powerpoint/2010/main" val="3042375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6FF10C-4147-47CA-80CE-9B4357C920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9AE2C4-51FB-4CF2-ACE8-1EC2FD264C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C90292-0CDC-437E-85DB-C6F8253560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09B7B5-BF01-400C-9451-5666145F6518}" type="datetimeFigureOut">
              <a:rPr lang="en-US" smtClean="0"/>
              <a:t>4/30/2019</a:t>
            </a:fld>
            <a:endParaRPr lang="en-US"/>
          </a:p>
        </p:txBody>
      </p:sp>
      <p:sp>
        <p:nvSpPr>
          <p:cNvPr id="5" name="Footer Placeholder 4">
            <a:extLst>
              <a:ext uri="{FF2B5EF4-FFF2-40B4-BE49-F238E27FC236}">
                <a16:creationId xmlns:a16="http://schemas.microsoft.com/office/drawing/2014/main" id="{95DD2638-D131-4311-B450-4CD44A5FC5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15677B-B93D-43CD-AA60-83578B91B4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B2E505-014F-499F-914E-9EF4171BE657}" type="slidenum">
              <a:rPr lang="en-US" smtClean="0"/>
              <a:t>‹#›</a:t>
            </a:fld>
            <a:endParaRPr lang="en-US"/>
          </a:p>
        </p:txBody>
      </p:sp>
    </p:spTree>
    <p:extLst>
      <p:ext uri="{BB962C8B-B14F-4D97-AF65-F5344CB8AC3E}">
        <p14:creationId xmlns:p14="http://schemas.microsoft.com/office/powerpoint/2010/main" val="4274298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D36E15-0366-4447-BEFD-C6DA4A71AEB3}"/>
              </a:ext>
            </a:extLst>
          </p:cNvPr>
          <p:cNvSpPr>
            <a:spLocks noGrp="1"/>
          </p:cNvSpPr>
          <p:nvPr>
            <p:ph type="ctrTitle"/>
          </p:nvPr>
        </p:nvSpPr>
        <p:spPr>
          <a:xfrm>
            <a:off x="1848465" y="3298722"/>
            <a:ext cx="8495070" cy="1784402"/>
          </a:xfrm>
        </p:spPr>
        <p:txBody>
          <a:bodyPr anchor="b">
            <a:normAutofit/>
          </a:bodyPr>
          <a:lstStyle/>
          <a:p>
            <a:r>
              <a:rPr lang="en-US">
                <a:solidFill>
                  <a:srgbClr val="FFFFFF"/>
                </a:solidFill>
              </a:rPr>
              <a:t>End of the Year Goodbye</a:t>
            </a:r>
          </a:p>
        </p:txBody>
      </p:sp>
      <p:sp>
        <p:nvSpPr>
          <p:cNvPr id="3" name="Subtitle 2">
            <a:extLst>
              <a:ext uri="{FF2B5EF4-FFF2-40B4-BE49-F238E27FC236}">
                <a16:creationId xmlns:a16="http://schemas.microsoft.com/office/drawing/2014/main" id="{A40DF7EF-A1CA-4991-82F6-590993A5F8AF}"/>
              </a:ext>
            </a:extLst>
          </p:cNvPr>
          <p:cNvSpPr>
            <a:spLocks noGrp="1"/>
          </p:cNvSpPr>
          <p:nvPr>
            <p:ph type="subTitle" idx="1"/>
          </p:nvPr>
        </p:nvSpPr>
        <p:spPr>
          <a:xfrm>
            <a:off x="1848465" y="5258851"/>
            <a:ext cx="8495070" cy="904005"/>
          </a:xfrm>
        </p:spPr>
        <p:txBody>
          <a:bodyPr>
            <a:normAutofit/>
          </a:bodyPr>
          <a:lstStyle/>
          <a:p>
            <a:r>
              <a:rPr lang="en-US" dirty="0">
                <a:solidFill>
                  <a:srgbClr val="FFFFFF"/>
                </a:solidFill>
              </a:rPr>
              <a:t>By Matt Aertker</a:t>
            </a:r>
          </a:p>
        </p:txBody>
      </p:sp>
      <p:sp>
        <p:nvSpPr>
          <p:cNvPr id="12" name="Oval 11">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miling Face with No Fill">
            <a:extLst>
              <a:ext uri="{FF2B5EF4-FFF2-40B4-BE49-F238E27FC236}">
                <a16:creationId xmlns:a16="http://schemas.microsoft.com/office/drawing/2014/main" id="{007C25C2-BDA5-4A5F-BB46-B8C3FE453D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1546072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1E5D8F-03FD-4D7D-9A8A-624B9E2BF987}"/>
              </a:ext>
            </a:extLst>
          </p:cNvPr>
          <p:cNvSpPr>
            <a:spLocks noGrp="1"/>
          </p:cNvSpPr>
          <p:nvPr>
            <p:ph type="title"/>
          </p:nvPr>
        </p:nvSpPr>
        <p:spPr>
          <a:xfrm>
            <a:off x="863029" y="1012004"/>
            <a:ext cx="3416158" cy="4795408"/>
          </a:xfrm>
        </p:spPr>
        <p:txBody>
          <a:bodyPr>
            <a:normAutofit/>
          </a:bodyPr>
          <a:lstStyle/>
          <a:p>
            <a:r>
              <a:rPr lang="en-US">
                <a:solidFill>
                  <a:srgbClr val="FFFFFF"/>
                </a:solidFill>
              </a:rPr>
              <a:t>Favorite Project of the Year</a:t>
            </a:r>
          </a:p>
        </p:txBody>
      </p:sp>
      <p:graphicFrame>
        <p:nvGraphicFramePr>
          <p:cNvPr id="5" name="Content Placeholder 2">
            <a:extLst>
              <a:ext uri="{FF2B5EF4-FFF2-40B4-BE49-F238E27FC236}">
                <a16:creationId xmlns:a16="http://schemas.microsoft.com/office/drawing/2014/main" id="{79B23EF6-C733-4907-B7E3-6CDFEB3A9687}"/>
              </a:ext>
            </a:extLst>
          </p:cNvPr>
          <p:cNvGraphicFramePr>
            <a:graphicFrameLocks noGrp="1"/>
          </p:cNvGraphicFramePr>
          <p:nvPr>
            <p:ph idx="1"/>
            <p:extLst>
              <p:ext uri="{D42A27DB-BD31-4B8C-83A1-F6EECF244321}">
                <p14:modId xmlns:p14="http://schemas.microsoft.com/office/powerpoint/2010/main" val="143205372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156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DA898A9-CA15-4CC8-8ECD-D7273D2F7EBE}"/>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Why I think this class has been my favorite class in college.</a:t>
            </a:r>
          </a:p>
        </p:txBody>
      </p:sp>
      <p:sp>
        <p:nvSpPr>
          <p:cNvPr id="3" name="Content Placeholder 2">
            <a:extLst>
              <a:ext uri="{FF2B5EF4-FFF2-40B4-BE49-F238E27FC236}">
                <a16:creationId xmlns:a16="http://schemas.microsoft.com/office/drawing/2014/main" id="{1D121FA1-E7EE-4359-BEDD-0D5BED13AA8B}"/>
              </a:ext>
            </a:extLst>
          </p:cNvPr>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This has been my favorite class in college because it was the first computer science class I’ve taken where you can actually see results of your code almost immediately after beginning </a:t>
            </a:r>
            <a:r>
              <a:rPr lang="en-US" sz="2400">
                <a:solidFill>
                  <a:srgbClr val="000000"/>
                </a:solidFill>
              </a:rPr>
              <a:t>to write it.</a:t>
            </a:r>
            <a:endParaRPr lang="en-US" sz="2400" dirty="0">
              <a:solidFill>
                <a:srgbClr val="000000"/>
              </a:solidFill>
            </a:endParaRPr>
          </a:p>
        </p:txBody>
      </p:sp>
    </p:spTree>
    <p:extLst>
      <p:ext uri="{BB962C8B-B14F-4D97-AF65-F5344CB8AC3E}">
        <p14:creationId xmlns:p14="http://schemas.microsoft.com/office/powerpoint/2010/main" val="763070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2640</TotalTime>
  <Words>121</Words>
  <Application>Microsoft Office PowerPoint</Application>
  <PresentationFormat>Widescreen</PresentationFormat>
  <Paragraphs>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End of the Year Goodbye</vt:lpstr>
      <vt:lpstr>Favorite Project of the Year</vt:lpstr>
      <vt:lpstr>Why I think this class has been my favorite class in college.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 of the Year Goodbye</dc:title>
  <dc:creator>Robert Aertker</dc:creator>
  <cp:lastModifiedBy>Robert Aertker</cp:lastModifiedBy>
  <cp:revision>2</cp:revision>
  <dcterms:created xsi:type="dcterms:W3CDTF">2019-05-01T01:00:02Z</dcterms:created>
  <dcterms:modified xsi:type="dcterms:W3CDTF">2019-05-02T21:00:11Z</dcterms:modified>
</cp:coreProperties>
</file>