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455" r:id="rId4"/>
    <p:sldId id="456" r:id="rId5"/>
    <p:sldId id="422" r:id="rId6"/>
    <p:sldId id="454" r:id="rId7"/>
    <p:sldId id="475" r:id="rId8"/>
    <p:sldId id="457" r:id="rId9"/>
    <p:sldId id="458" r:id="rId10"/>
    <p:sldId id="459" r:id="rId11"/>
    <p:sldId id="460" r:id="rId12"/>
    <p:sldId id="461" r:id="rId13"/>
    <p:sldId id="462" r:id="rId14"/>
    <p:sldId id="453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838D-8918-4330-9C6C-D9A316A394D0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8B876-4158-4461-8744-A60B6FA6D6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083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12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69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966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08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06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198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720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08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81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3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1140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37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74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775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8116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0345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54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72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0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68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849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06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863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ko-KR" altLang="en-US">
              <a:latin typeface="Arial" panose="020B0604020202020204" pitchFamily="34" charset="0"/>
              <a:ea typeface="맑은 고딕" panose="020B0503020000020004" pitchFamily="50" charset="-127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스터 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 형태 1">
            <a:extLst>
              <a:ext uri="{FF2B5EF4-FFF2-40B4-BE49-F238E27FC236}">
                <a16:creationId xmlns:a16="http://schemas.microsoft.com/office/drawing/2014/main" id="{9EB294A4-BBB9-4725-ABA2-0AD19947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 형태 2">
            <a:extLst>
              <a:ext uri="{FF2B5EF4-FFF2-40B4-BE49-F238E27FC236}">
                <a16:creationId xmlns:a16="http://schemas.microsoft.com/office/drawing/2014/main" id="{471DA70B-7F87-4BBE-9C40-6AFECE93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마스터 1 레이아웃 1 형태 3">
            <a:extLst>
              <a:ext uri="{FF2B5EF4-FFF2-40B4-BE49-F238E27FC236}">
                <a16:creationId xmlns:a16="http://schemas.microsoft.com/office/drawing/2014/main" id="{2A40894C-1470-43D1-8726-D151946F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마스터 1 레이아웃 1 형태 4">
            <a:extLst>
              <a:ext uri="{FF2B5EF4-FFF2-40B4-BE49-F238E27FC236}">
                <a16:creationId xmlns:a16="http://schemas.microsoft.com/office/drawing/2014/main" id="{FF498D50-9844-4F62-B1ED-55FA041A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 형태 5">
            <a:extLst>
              <a:ext uri="{FF2B5EF4-FFF2-40B4-BE49-F238E27FC236}">
                <a16:creationId xmlns:a16="http://schemas.microsoft.com/office/drawing/2014/main" id="{A12F2B7A-49B4-4C44-A8B5-F00B8CB6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13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마스터 1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0 형태 1">
            <a:extLst>
              <a:ext uri="{FF2B5EF4-FFF2-40B4-BE49-F238E27FC236}">
                <a16:creationId xmlns:a16="http://schemas.microsoft.com/office/drawing/2014/main" id="{5202ABE6-8789-400E-90BF-B07C168A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0 형태 2">
            <a:extLst>
              <a:ext uri="{FF2B5EF4-FFF2-40B4-BE49-F238E27FC236}">
                <a16:creationId xmlns:a16="http://schemas.microsoft.com/office/drawing/2014/main" id="{86945C3D-F3F7-4E9F-A3E1-2A6C1E8F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0 형태 3">
            <a:extLst>
              <a:ext uri="{FF2B5EF4-FFF2-40B4-BE49-F238E27FC236}">
                <a16:creationId xmlns:a16="http://schemas.microsoft.com/office/drawing/2014/main" id="{4C3636A9-283C-4DAE-94EF-9EC9B74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마스터 1 레이아웃 10 형태 4">
            <a:extLst>
              <a:ext uri="{FF2B5EF4-FFF2-40B4-BE49-F238E27FC236}">
                <a16:creationId xmlns:a16="http://schemas.microsoft.com/office/drawing/2014/main" id="{00150AC1-2C2C-4ACC-9D92-C0169784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0 형태 5">
            <a:extLst>
              <a:ext uri="{FF2B5EF4-FFF2-40B4-BE49-F238E27FC236}">
                <a16:creationId xmlns:a16="http://schemas.microsoft.com/office/drawing/2014/main" id="{E5A081C2-ADC0-42E9-83DF-7A2BE3DA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8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마스터 1-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11 형태 1">
            <a:extLst>
              <a:ext uri="{FF2B5EF4-FFF2-40B4-BE49-F238E27FC236}">
                <a16:creationId xmlns:a16="http://schemas.microsoft.com/office/drawing/2014/main" id="{67B3513E-D1B7-48D7-B467-C03AB5A66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11 형태 2">
            <a:extLst>
              <a:ext uri="{FF2B5EF4-FFF2-40B4-BE49-F238E27FC236}">
                <a16:creationId xmlns:a16="http://schemas.microsoft.com/office/drawing/2014/main" id="{E0794869-1180-4D38-8C80-F7B84B159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11 형태 3">
            <a:extLst>
              <a:ext uri="{FF2B5EF4-FFF2-40B4-BE49-F238E27FC236}">
                <a16:creationId xmlns:a16="http://schemas.microsoft.com/office/drawing/2014/main" id="{21410ED5-DE24-4E65-80D0-FEB94772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마스터 1 레이아웃 11 형태 4">
            <a:extLst>
              <a:ext uri="{FF2B5EF4-FFF2-40B4-BE49-F238E27FC236}">
                <a16:creationId xmlns:a16="http://schemas.microsoft.com/office/drawing/2014/main" id="{6FD0237C-DE14-43E3-8157-CB2A7572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11 형태 5">
            <a:extLst>
              <a:ext uri="{FF2B5EF4-FFF2-40B4-BE49-F238E27FC236}">
                <a16:creationId xmlns:a16="http://schemas.microsoft.com/office/drawing/2014/main" id="{E1357CFC-6BBC-45FB-ABC7-770B94F8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64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2924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2 형태 1"/>
          <p:cNvSpPr>
            <a:spLocks noGrp="1"/>
          </p:cNvSpPr>
          <p:nvPr>
            <p:ph type="pic" sz="quarter" idx="10"/>
          </p:nvPr>
        </p:nvSpPr>
        <p:spPr>
          <a:xfrm>
            <a:off x="6813550" y="0"/>
            <a:ext cx="5378450" cy="685800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2 형태 2"/>
          <p:cNvSpPr/>
          <p:nvPr userDrawn="1"/>
        </p:nvSpPr>
        <p:spPr>
          <a:xfrm>
            <a:off x="-1072691" y="3392024"/>
            <a:ext cx="4271519" cy="427151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652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3 형태 1"/>
          <p:cNvSpPr>
            <a:spLocks noGrp="1"/>
          </p:cNvSpPr>
          <p:nvPr>
            <p:ph type="pic" sz="quarter" idx="10"/>
          </p:nvPr>
        </p:nvSpPr>
        <p:spPr>
          <a:xfrm>
            <a:off x="14351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마스터 2 레이아웃 3 형태 2"/>
          <p:cNvSpPr>
            <a:spLocks noGrp="1"/>
          </p:cNvSpPr>
          <p:nvPr>
            <p:ph type="pic" sz="quarter" idx="11"/>
          </p:nvPr>
        </p:nvSpPr>
        <p:spPr>
          <a:xfrm>
            <a:off x="50052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9" name="마스터 2 레이아웃 3 형태 3"/>
          <p:cNvSpPr>
            <a:spLocks noGrp="1"/>
          </p:cNvSpPr>
          <p:nvPr>
            <p:ph type="pic" sz="quarter" idx="12"/>
          </p:nvPr>
        </p:nvSpPr>
        <p:spPr>
          <a:xfrm>
            <a:off x="8575300" y="2070100"/>
            <a:ext cx="2181600" cy="2181600"/>
          </a:xfrm>
          <a:prstGeom prst="diamond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13" name="마스터 2 레이아웃 3 형태 4"/>
          <p:cNvSpPr/>
          <p:nvPr userDrawn="1"/>
        </p:nvSpPr>
        <p:spPr>
          <a:xfrm>
            <a:off x="9347200" y="4251700"/>
            <a:ext cx="3454400" cy="34544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마스터 2 레이아웃 3 형태 5"/>
          <p:cNvSpPr/>
          <p:nvPr userDrawn="1"/>
        </p:nvSpPr>
        <p:spPr>
          <a:xfrm>
            <a:off x="10871200" y="2815900"/>
            <a:ext cx="2363600" cy="23636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3418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마스터 2 레이아웃 4 형태 1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08663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마스터 2 레이아웃 4 형태 2"/>
          <p:cNvSpPr/>
          <p:nvPr userDrawn="1"/>
        </p:nvSpPr>
        <p:spPr>
          <a:xfrm>
            <a:off x="9779000" y="-635000"/>
            <a:ext cx="3187700" cy="3187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마스터 2 레이아웃 4 형태 3"/>
          <p:cNvSpPr/>
          <p:nvPr userDrawn="1"/>
        </p:nvSpPr>
        <p:spPr>
          <a:xfrm>
            <a:off x="7410450" y="51562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마스터 2 레이아웃 4 형태 4"/>
          <p:cNvSpPr/>
          <p:nvPr userDrawn="1"/>
        </p:nvSpPr>
        <p:spPr>
          <a:xfrm>
            <a:off x="7512050" y="-1803400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15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마스터 2 레이아웃 5 형태 1"/>
          <p:cNvSpPr>
            <a:spLocks noGrp="1"/>
          </p:cNvSpPr>
          <p:nvPr>
            <p:ph type="pic" sz="quarter" idx="10"/>
          </p:nvPr>
        </p:nvSpPr>
        <p:spPr>
          <a:xfrm>
            <a:off x="9474625" y="11138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5" name="마스터 2 레이아웃 5 형태 2"/>
          <p:cNvSpPr>
            <a:spLocks noGrp="1"/>
          </p:cNvSpPr>
          <p:nvPr>
            <p:ph type="pic" sz="quarter" idx="11"/>
          </p:nvPr>
        </p:nvSpPr>
        <p:spPr>
          <a:xfrm>
            <a:off x="6528225" y="-1769019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7" name="마스터 2 레이아웃 5 형태 3"/>
          <p:cNvSpPr>
            <a:spLocks noGrp="1"/>
          </p:cNvSpPr>
          <p:nvPr>
            <p:ph type="pic" sz="quarter" idx="13"/>
          </p:nvPr>
        </p:nvSpPr>
        <p:spPr>
          <a:xfrm>
            <a:off x="6528224" y="3996781"/>
            <a:ext cx="4965275" cy="4965275"/>
          </a:xfrm>
          <a:prstGeom prst="diamond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마스터 2 레이아웃 5 형태 4"/>
          <p:cNvSpPr/>
          <p:nvPr userDrawn="1"/>
        </p:nvSpPr>
        <p:spPr>
          <a:xfrm>
            <a:off x="-1536700" y="5010150"/>
            <a:ext cx="3695700" cy="36957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1584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6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0803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마스터 2 레이아웃 7 형태 1"/>
          <p:cNvGrpSpPr/>
          <p:nvPr userDrawn="1"/>
        </p:nvGrpSpPr>
        <p:grpSpPr>
          <a:xfrm flipH="1">
            <a:off x="8033209" y="4192124"/>
            <a:ext cx="5618843" cy="4271519"/>
            <a:chOff x="-1072691" y="3392024"/>
            <a:chExt cx="5618843" cy="4271519"/>
          </a:xfrm>
        </p:grpSpPr>
        <p:sp>
          <p:nvSpPr>
            <p:cNvPr id="6" name="마스터 2 레이아웃 7 형태 1 그룹 1"/>
            <p:cNvSpPr/>
            <p:nvPr userDrawn="1"/>
          </p:nvSpPr>
          <p:spPr>
            <a:xfrm>
              <a:off x="-1072691" y="3392024"/>
              <a:ext cx="4271519" cy="4271519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마스터 2 레이아웃 7 형태 1 그룹 2"/>
            <p:cNvSpPr/>
            <p:nvPr userDrawn="1"/>
          </p:nvSpPr>
          <p:spPr>
            <a:xfrm>
              <a:off x="2343609" y="5461000"/>
              <a:ext cx="2202543" cy="2202543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375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8 형태 1"/>
          <p:cNvSpPr>
            <a:spLocks noGrp="1"/>
          </p:cNvSpPr>
          <p:nvPr>
            <p:ph type="pic" sz="quarter" idx="10"/>
          </p:nvPr>
        </p:nvSpPr>
        <p:spPr>
          <a:xfrm>
            <a:off x="948266" y="2219015"/>
            <a:ext cx="5017635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8 형태 2"/>
          <p:cNvSpPr>
            <a:spLocks noGrp="1"/>
          </p:cNvSpPr>
          <p:nvPr>
            <p:ph type="pic" sz="quarter" idx="11"/>
          </p:nvPr>
        </p:nvSpPr>
        <p:spPr>
          <a:xfrm>
            <a:off x="5965901" y="2219015"/>
            <a:ext cx="5018400" cy="1862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8 형태 3"/>
          <p:cNvSpPr/>
          <p:nvPr userDrawn="1"/>
        </p:nvSpPr>
        <p:spPr>
          <a:xfrm>
            <a:off x="9540334" y="4442521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806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마스터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2 형태 1">
            <a:extLst>
              <a:ext uri="{FF2B5EF4-FFF2-40B4-BE49-F238E27FC236}">
                <a16:creationId xmlns:a16="http://schemas.microsoft.com/office/drawing/2014/main" id="{ECBBABDB-EC94-41B8-BA13-140CD47D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2 형태 2">
            <a:extLst>
              <a:ext uri="{FF2B5EF4-FFF2-40B4-BE49-F238E27FC236}">
                <a16:creationId xmlns:a16="http://schemas.microsoft.com/office/drawing/2014/main" id="{0FE4EC82-AAFE-43F6-B43C-FDAEEFE1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2 형태 3">
            <a:extLst>
              <a:ext uri="{FF2B5EF4-FFF2-40B4-BE49-F238E27FC236}">
                <a16:creationId xmlns:a16="http://schemas.microsoft.com/office/drawing/2014/main" id="{B96F0A78-A5D2-4A15-A42E-61CEF981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마스터 1 레이아웃 2 형태 4">
            <a:extLst>
              <a:ext uri="{FF2B5EF4-FFF2-40B4-BE49-F238E27FC236}">
                <a16:creationId xmlns:a16="http://schemas.microsoft.com/office/drawing/2014/main" id="{BE996A46-224A-43DC-9448-96777184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2 형태 5">
            <a:extLst>
              <a:ext uri="{FF2B5EF4-FFF2-40B4-BE49-F238E27FC236}">
                <a16:creationId xmlns:a16="http://schemas.microsoft.com/office/drawing/2014/main" id="{63E0E6FB-B1FD-4B8B-93B8-B063649F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131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마스터 2 레이아웃 9 형태 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133725" cy="68580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마스터 2 레이아웃 9 형태 2"/>
          <p:cNvSpPr/>
          <p:nvPr userDrawn="1"/>
        </p:nvSpPr>
        <p:spPr>
          <a:xfrm>
            <a:off x="10285235" y="471851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마스터 2 레이아웃 9 형태 3"/>
          <p:cNvSpPr/>
          <p:nvPr userDrawn="1"/>
        </p:nvSpPr>
        <p:spPr>
          <a:xfrm>
            <a:off x="8056385" y="5678635"/>
            <a:ext cx="3111500" cy="311150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502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 2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마스터 2 레이아웃 10 형태 1"/>
          <p:cNvSpPr>
            <a:spLocks noGrp="1"/>
          </p:cNvSpPr>
          <p:nvPr>
            <p:ph type="pic" sz="quarter" idx="10"/>
          </p:nvPr>
        </p:nvSpPr>
        <p:spPr>
          <a:xfrm>
            <a:off x="94262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마스터 2 레이아웃 10 형태 2"/>
          <p:cNvSpPr>
            <a:spLocks noGrp="1"/>
          </p:cNvSpPr>
          <p:nvPr>
            <p:ph type="pic" sz="quarter" idx="11"/>
          </p:nvPr>
        </p:nvSpPr>
        <p:spPr>
          <a:xfrm>
            <a:off x="3674533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마스터 2 레이아웃 10 형태 3"/>
          <p:cNvSpPr>
            <a:spLocks noGrp="1"/>
          </p:cNvSpPr>
          <p:nvPr>
            <p:ph type="pic" sz="quarter" idx="12"/>
          </p:nvPr>
        </p:nvSpPr>
        <p:spPr>
          <a:xfrm>
            <a:off x="6406444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마스터 2 레이아웃 10 형태 4"/>
          <p:cNvSpPr>
            <a:spLocks noGrp="1"/>
          </p:cNvSpPr>
          <p:nvPr>
            <p:ph type="pic" sz="quarter" idx="13"/>
          </p:nvPr>
        </p:nvSpPr>
        <p:spPr>
          <a:xfrm>
            <a:off x="9138355" y="996243"/>
            <a:ext cx="2111024" cy="1535290"/>
          </a:xfrm>
          <a:ln w="19050"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19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마스터 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3 형태 1">
            <a:extLst>
              <a:ext uri="{FF2B5EF4-FFF2-40B4-BE49-F238E27FC236}">
                <a16:creationId xmlns:a16="http://schemas.microsoft.com/office/drawing/2014/main" id="{8E880D3D-0F58-4482-A806-DCBEE93B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3 형태 2">
            <a:extLst>
              <a:ext uri="{FF2B5EF4-FFF2-40B4-BE49-F238E27FC236}">
                <a16:creationId xmlns:a16="http://schemas.microsoft.com/office/drawing/2014/main" id="{11468BBE-8BFE-41F6-9F2B-035743138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3 형태 3">
            <a:extLst>
              <a:ext uri="{FF2B5EF4-FFF2-40B4-BE49-F238E27FC236}">
                <a16:creationId xmlns:a16="http://schemas.microsoft.com/office/drawing/2014/main" id="{B3FB86E9-57F8-40E8-A8C5-1B2BB124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마스터 1 레이아웃 3 형태 4">
            <a:extLst>
              <a:ext uri="{FF2B5EF4-FFF2-40B4-BE49-F238E27FC236}">
                <a16:creationId xmlns:a16="http://schemas.microsoft.com/office/drawing/2014/main" id="{83656C62-418F-49D0-9ADE-CADCE15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마스터 1 레이아웃 3 형태 5">
            <a:extLst>
              <a:ext uri="{FF2B5EF4-FFF2-40B4-BE49-F238E27FC236}">
                <a16:creationId xmlns:a16="http://schemas.microsoft.com/office/drawing/2014/main" id="{864E53E8-C29A-4741-8BDE-99058EE9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99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마스터 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4 형태 1">
            <a:extLst>
              <a:ext uri="{FF2B5EF4-FFF2-40B4-BE49-F238E27FC236}">
                <a16:creationId xmlns:a16="http://schemas.microsoft.com/office/drawing/2014/main" id="{0F140347-91C4-4155-975C-D7D4D3D6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4 형태 2">
            <a:extLst>
              <a:ext uri="{FF2B5EF4-FFF2-40B4-BE49-F238E27FC236}">
                <a16:creationId xmlns:a16="http://schemas.microsoft.com/office/drawing/2014/main" id="{223B9823-35B2-4993-A119-9D5E0B77B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4 형태 3">
            <a:extLst>
              <a:ext uri="{FF2B5EF4-FFF2-40B4-BE49-F238E27FC236}">
                <a16:creationId xmlns:a16="http://schemas.microsoft.com/office/drawing/2014/main" id="{98B221A9-A9FB-4CAD-AB26-D2ECCCEDC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4 형태 4">
            <a:extLst>
              <a:ext uri="{FF2B5EF4-FFF2-40B4-BE49-F238E27FC236}">
                <a16:creationId xmlns:a16="http://schemas.microsoft.com/office/drawing/2014/main" id="{6C199300-72B6-4EDF-9ED2-B910E244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마스터 1 레이아웃 4 형태 5">
            <a:extLst>
              <a:ext uri="{FF2B5EF4-FFF2-40B4-BE49-F238E27FC236}">
                <a16:creationId xmlns:a16="http://schemas.microsoft.com/office/drawing/2014/main" id="{EEB8F8A2-5C13-470D-9882-6C4AB7BE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4 형태 6">
            <a:extLst>
              <a:ext uri="{FF2B5EF4-FFF2-40B4-BE49-F238E27FC236}">
                <a16:creationId xmlns:a16="http://schemas.microsoft.com/office/drawing/2014/main" id="{702045B3-1A9D-4862-BBC5-A71A7DFC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8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마스터 1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5 형태 1">
            <a:extLst>
              <a:ext uri="{FF2B5EF4-FFF2-40B4-BE49-F238E27FC236}">
                <a16:creationId xmlns:a16="http://schemas.microsoft.com/office/drawing/2014/main" id="{912A9283-A921-42DC-B0ED-F8BBB9AE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5 형태 2">
            <a:extLst>
              <a:ext uri="{FF2B5EF4-FFF2-40B4-BE49-F238E27FC236}">
                <a16:creationId xmlns:a16="http://schemas.microsoft.com/office/drawing/2014/main" id="{B04D55F2-32BB-44CF-B4BD-572D7B4FE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마스터 1 레이아웃 5 형태 3">
            <a:extLst>
              <a:ext uri="{FF2B5EF4-FFF2-40B4-BE49-F238E27FC236}">
                <a16:creationId xmlns:a16="http://schemas.microsoft.com/office/drawing/2014/main" id="{748002B5-6C6E-4204-BC45-7C3B1A6A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마스터 1 레이아웃 5 형태 4">
            <a:extLst>
              <a:ext uri="{FF2B5EF4-FFF2-40B4-BE49-F238E27FC236}">
                <a16:creationId xmlns:a16="http://schemas.microsoft.com/office/drawing/2014/main" id="{61DB2ABA-DCBA-4C40-B782-05934F575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마스터 1 레이아웃 5 형태 5">
            <a:extLst>
              <a:ext uri="{FF2B5EF4-FFF2-40B4-BE49-F238E27FC236}">
                <a16:creationId xmlns:a16="http://schemas.microsoft.com/office/drawing/2014/main" id="{D29884EA-8FC0-4975-AA2B-A65F1744D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마스터 1 레이아웃 5 형태 6">
            <a:extLst>
              <a:ext uri="{FF2B5EF4-FFF2-40B4-BE49-F238E27FC236}">
                <a16:creationId xmlns:a16="http://schemas.microsoft.com/office/drawing/2014/main" id="{557210D7-7A3C-438D-909A-D4D75049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8" name="마스터 1 레이아웃 5 형태 7">
            <a:extLst>
              <a:ext uri="{FF2B5EF4-FFF2-40B4-BE49-F238E27FC236}">
                <a16:creationId xmlns:a16="http://schemas.microsoft.com/office/drawing/2014/main" id="{DF6725CC-140A-4A6B-BF21-5C4E0380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마스터 1 레이아웃 5 형태 8">
            <a:extLst>
              <a:ext uri="{FF2B5EF4-FFF2-40B4-BE49-F238E27FC236}">
                <a16:creationId xmlns:a16="http://schemas.microsoft.com/office/drawing/2014/main" id="{1A91DAC2-A126-4917-B9B9-C351FA16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0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마스터 1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6 형태 1">
            <a:extLst>
              <a:ext uri="{FF2B5EF4-FFF2-40B4-BE49-F238E27FC236}">
                <a16:creationId xmlns:a16="http://schemas.microsoft.com/office/drawing/2014/main" id="{8682E794-EDB5-4FAD-B100-3E361A79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6 형태 2">
            <a:extLst>
              <a:ext uri="{FF2B5EF4-FFF2-40B4-BE49-F238E27FC236}">
                <a16:creationId xmlns:a16="http://schemas.microsoft.com/office/drawing/2014/main" id="{00F0B89B-B98C-4D46-8334-914CDFAB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마스터 1 레이아웃 6 형태 3">
            <a:extLst>
              <a:ext uri="{FF2B5EF4-FFF2-40B4-BE49-F238E27FC236}">
                <a16:creationId xmlns:a16="http://schemas.microsoft.com/office/drawing/2014/main" id="{6CFEFDE5-63FC-4E56-B2F6-592DB462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마스터 1 레이아웃 6 형태 4">
            <a:extLst>
              <a:ext uri="{FF2B5EF4-FFF2-40B4-BE49-F238E27FC236}">
                <a16:creationId xmlns:a16="http://schemas.microsoft.com/office/drawing/2014/main" id="{26C6D8DA-FF8A-4584-9ECB-7FAC8346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4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마스터 1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7 형태 1">
            <a:extLst>
              <a:ext uri="{FF2B5EF4-FFF2-40B4-BE49-F238E27FC236}">
                <a16:creationId xmlns:a16="http://schemas.microsoft.com/office/drawing/2014/main" id="{911402AE-03B5-4F5C-A321-F08EADF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3" name="마스터 1 레이아웃 7 형태 2">
            <a:extLst>
              <a:ext uri="{FF2B5EF4-FFF2-40B4-BE49-F238E27FC236}">
                <a16:creationId xmlns:a16="http://schemas.microsoft.com/office/drawing/2014/main" id="{B0AAE480-27D0-4920-9718-47A77DD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마스터 1 레이아웃 7 형태 3">
            <a:extLst>
              <a:ext uri="{FF2B5EF4-FFF2-40B4-BE49-F238E27FC236}">
                <a16:creationId xmlns:a16="http://schemas.microsoft.com/office/drawing/2014/main" id="{F304C241-6CEC-4949-A597-AADF4AE7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8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마스터 1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8 형태 1">
            <a:extLst>
              <a:ext uri="{FF2B5EF4-FFF2-40B4-BE49-F238E27FC236}">
                <a16:creationId xmlns:a16="http://schemas.microsoft.com/office/drawing/2014/main" id="{3A8CF8E0-13F0-4D7B-90F9-B322AE9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8 형태 2">
            <a:extLst>
              <a:ext uri="{FF2B5EF4-FFF2-40B4-BE49-F238E27FC236}">
                <a16:creationId xmlns:a16="http://schemas.microsoft.com/office/drawing/2014/main" id="{AF864084-B3C5-4E55-A572-BE2F4A37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레이아웃 8 형태 3">
            <a:extLst>
              <a:ext uri="{FF2B5EF4-FFF2-40B4-BE49-F238E27FC236}">
                <a16:creationId xmlns:a16="http://schemas.microsoft.com/office/drawing/2014/main" id="{A3903671-E795-48B2-9264-893D74F7E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8 형태 4">
            <a:extLst>
              <a:ext uri="{FF2B5EF4-FFF2-40B4-BE49-F238E27FC236}">
                <a16:creationId xmlns:a16="http://schemas.microsoft.com/office/drawing/2014/main" id="{07D98D38-DB4B-4630-AEA5-608EAB22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마스터 1 레이아웃 8 형태 5">
            <a:extLst>
              <a:ext uri="{FF2B5EF4-FFF2-40B4-BE49-F238E27FC236}">
                <a16:creationId xmlns:a16="http://schemas.microsoft.com/office/drawing/2014/main" id="{93C5632B-BAB7-4917-B672-8FEC2512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8 형태 6">
            <a:extLst>
              <a:ext uri="{FF2B5EF4-FFF2-40B4-BE49-F238E27FC236}">
                <a16:creationId xmlns:a16="http://schemas.microsoft.com/office/drawing/2014/main" id="{049AECEB-2AE5-4227-9C4B-A14911C5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4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마스터 1-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레이아웃 9 형태 1">
            <a:extLst>
              <a:ext uri="{FF2B5EF4-FFF2-40B4-BE49-F238E27FC236}">
                <a16:creationId xmlns:a16="http://schemas.microsoft.com/office/drawing/2014/main" id="{4512EE3E-7083-402D-8981-7765420E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레이아웃 9 형태 2">
            <a:extLst>
              <a:ext uri="{FF2B5EF4-FFF2-40B4-BE49-F238E27FC236}">
                <a16:creationId xmlns:a16="http://schemas.microsoft.com/office/drawing/2014/main" id="{79B89829-77F3-4743-9F6E-1B196C1EC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마스터 1 레이아웃 9 형태 3">
            <a:extLst>
              <a:ext uri="{FF2B5EF4-FFF2-40B4-BE49-F238E27FC236}">
                <a16:creationId xmlns:a16="http://schemas.microsoft.com/office/drawing/2014/main" id="{63D01A3D-880A-452E-80A4-4DEB116F6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마스터 1 레이아웃 9 형태 4">
            <a:extLst>
              <a:ext uri="{FF2B5EF4-FFF2-40B4-BE49-F238E27FC236}">
                <a16:creationId xmlns:a16="http://schemas.microsoft.com/office/drawing/2014/main" id="{AB4A3565-8AC0-496C-AAE2-9DF438D3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8E580-7753-4A49-A33B-594CBE236A8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마스터 1 레이아웃 9 형태 5">
            <a:extLst>
              <a:ext uri="{FF2B5EF4-FFF2-40B4-BE49-F238E27FC236}">
                <a16:creationId xmlns:a16="http://schemas.microsoft.com/office/drawing/2014/main" id="{E0567859-0756-42E7-8109-F79D2310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마스터 1 레이아웃 9 형태 6">
            <a:extLst>
              <a:ext uri="{FF2B5EF4-FFF2-40B4-BE49-F238E27FC236}">
                <a16:creationId xmlns:a16="http://schemas.microsoft.com/office/drawing/2014/main" id="{09C774F8-D828-48E7-B0C4-AE4B8FB9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24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1 형태 1">
            <a:extLst>
              <a:ext uri="{FF2B5EF4-FFF2-40B4-BE49-F238E27FC236}">
                <a16:creationId xmlns:a16="http://schemas.microsoft.com/office/drawing/2014/main" id="{4ECEF9BE-8627-401D-86C2-BEA7CF6A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마스터 1 형태 2">
            <a:extLst>
              <a:ext uri="{FF2B5EF4-FFF2-40B4-BE49-F238E27FC236}">
                <a16:creationId xmlns:a16="http://schemas.microsoft.com/office/drawing/2014/main" id="{E6EBB681-C153-431F-B9D0-03D4563F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마스터 1 형태 3">
            <a:extLst>
              <a:ext uri="{FF2B5EF4-FFF2-40B4-BE49-F238E27FC236}">
                <a16:creationId xmlns:a16="http://schemas.microsoft.com/office/drawing/2014/main" id="{C29AD91E-E5BC-4054-AC2B-DC35EF193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E580-7753-4A49-A33B-594CBE236A8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마스터 1 형태 4">
            <a:extLst>
              <a:ext uri="{FF2B5EF4-FFF2-40B4-BE49-F238E27FC236}">
                <a16:creationId xmlns:a16="http://schemas.microsoft.com/office/drawing/2014/main" id="{E6A0E237-DA0D-4292-B2B6-1D7942B21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마스터 1 형태 5">
            <a:extLst>
              <a:ext uri="{FF2B5EF4-FFF2-40B4-BE49-F238E27FC236}">
                <a16:creationId xmlns:a16="http://schemas.microsoft.com/office/drawing/2014/main" id="{643D21DB-EAE3-45FD-9912-467C2E821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1EEE9-BE20-409B-8748-F891A0F1F2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마스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마스터 2 형태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마스터 2 형태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마스터 2 형태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8A5A3-A766-494C-A2DD-D1192920AA1C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마스터 2 형태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마스터 2 형태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4B677-67D9-4D8F-81B4-3AB19E67F4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59="http://schemas.microsoft.com/office/powerpoint/2015/09/main" xmlns="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1 형태 1"/>
          <p:cNvSpPr/>
          <p:nvPr/>
        </p:nvSpPr>
        <p:spPr>
          <a:xfrm>
            <a:off x="2201332" y="1286933"/>
            <a:ext cx="3228622" cy="3228622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슬라이드 1 형태 2"/>
          <p:cNvSpPr txBox="1"/>
          <p:nvPr/>
        </p:nvSpPr>
        <p:spPr>
          <a:xfrm>
            <a:off x="3039706" y="2256882"/>
            <a:ext cx="6112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spc="600" dirty="0" smtClean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RNN Structures</a:t>
            </a:r>
            <a:endParaRPr kumimoji="0" lang="zh-CN" altLang="en-US" sz="54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cs typeface="+mn-cs"/>
            </a:endParaRPr>
          </a:p>
        </p:txBody>
      </p:sp>
      <p:sp>
        <p:nvSpPr>
          <p:cNvPr id="6" name="슬라이드 1 형태 3"/>
          <p:cNvSpPr txBox="1"/>
          <p:nvPr/>
        </p:nvSpPr>
        <p:spPr>
          <a:xfrm>
            <a:off x="3200968" y="3231653"/>
            <a:ext cx="5955476" cy="26814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Light" panose="020B0300000000000000" pitchFamily="34" charset="-122"/>
              <a:ea typeface="思源黑体 CN Light" panose="020B0300000000000000" pitchFamily="34" charset="-122"/>
              <a:cs typeface="+mn-cs"/>
            </a:endParaRPr>
          </a:p>
        </p:txBody>
      </p:sp>
      <p:sp>
        <p:nvSpPr>
          <p:cNvPr id="24" name="슬라이드 1 형태 4"/>
          <p:cNvSpPr txBox="1"/>
          <p:nvPr/>
        </p:nvSpPr>
        <p:spPr>
          <a:xfrm rot="21579859">
            <a:off x="4807311" y="5235849"/>
            <a:ext cx="257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Present by DW</a:t>
            </a:r>
            <a:r>
              <a:rPr kumimoji="0" lang="en-US" altLang="zh-CN" sz="1800" b="0" i="0" u="none" strike="noStrike" kern="1200" cap="none" spc="0" normalizeH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苹方 中等" panose="020B0400000000000000" pitchFamily="34" charset="-122"/>
                <a:ea typeface="苹方 中等" panose="020B0400000000000000" pitchFamily="34" charset="-122"/>
                <a:cs typeface="+mn-cs"/>
              </a:rPr>
              <a:t> Kim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0508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6" grpId="0" animBg="1"/>
      <p:bldP spid="6" grpId="1" animBg="1"/>
      <p:bldP spid="24" grpId="0"/>
      <p:bldP spid="24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Seq2seq Model: Structure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7580" y="3138127"/>
            <a:ext cx="4023313" cy="14819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7" name="슬라이드 17 형태 7"/>
          <p:cNvSpPr txBox="1"/>
          <p:nvPr/>
        </p:nvSpPr>
        <p:spPr>
          <a:xfrm>
            <a:off x="1197489" y="4620086"/>
            <a:ext cx="487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am a graduate student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슬라이드 17 형태 7"/>
          <p:cNvSpPr txBox="1"/>
          <p:nvPr/>
        </p:nvSpPr>
        <p:spPr>
          <a:xfrm>
            <a:off x="6838147" y="4558428"/>
            <a:ext cx="493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fr-FR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je suis </a:t>
            </a:r>
            <a:r>
              <a:rPr lang="fr-FR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un   </a:t>
            </a:r>
            <a:r>
              <a:rPr lang="fr-FR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étudiant diplômé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50955" y="3138127"/>
            <a:ext cx="4653375" cy="14819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5206179" y="3689965"/>
            <a:ext cx="894963" cy="378957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슬라이드 17 형태 7"/>
          <p:cNvSpPr txBox="1"/>
          <p:nvPr/>
        </p:nvSpPr>
        <p:spPr>
          <a:xfrm>
            <a:off x="4959791" y="4058996"/>
            <a:ext cx="1387739" cy="114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Context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Vector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슬라이드 17 형태 7"/>
          <p:cNvSpPr txBox="1"/>
          <p:nvPr/>
        </p:nvSpPr>
        <p:spPr>
          <a:xfrm>
            <a:off x="6350955" y="2430872"/>
            <a:ext cx="422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fr-FR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je suis un étudiant diplômé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311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10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6967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Seq2seq Model: Teacher-Force Training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7580" y="3138127"/>
            <a:ext cx="4023313" cy="14819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7" name="슬라이드 17 형태 7"/>
          <p:cNvSpPr txBox="1"/>
          <p:nvPr/>
        </p:nvSpPr>
        <p:spPr>
          <a:xfrm>
            <a:off x="1197489" y="4620086"/>
            <a:ext cx="487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am a graduate student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0" name="슬라이드 17 형태 7"/>
          <p:cNvSpPr txBox="1"/>
          <p:nvPr/>
        </p:nvSpPr>
        <p:spPr>
          <a:xfrm>
            <a:off x="6838147" y="4558428"/>
            <a:ext cx="4933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fr-FR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je suis </a:t>
            </a:r>
            <a:r>
              <a:rPr lang="fr-FR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   un   </a:t>
            </a:r>
            <a:r>
              <a:rPr lang="fr-FR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étudiant diplômé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50955" y="3138127"/>
            <a:ext cx="4653375" cy="14819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5206179" y="3689965"/>
            <a:ext cx="894963" cy="378957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슬라이드 17 형태 7"/>
          <p:cNvSpPr txBox="1"/>
          <p:nvPr/>
        </p:nvSpPr>
        <p:spPr>
          <a:xfrm>
            <a:off x="4959791" y="4058996"/>
            <a:ext cx="1387739" cy="114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Context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Vector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슬라이드 17 형태 7"/>
          <p:cNvSpPr txBox="1"/>
          <p:nvPr/>
        </p:nvSpPr>
        <p:spPr>
          <a:xfrm>
            <a:off x="6350955" y="2430872"/>
            <a:ext cx="422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fr-FR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je suis un étudiant diplômé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3951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6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6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1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10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5113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Seq2seq Model: Full Process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12" name="슬라이드 17 형태 7"/>
          <p:cNvSpPr txBox="1"/>
          <p:nvPr/>
        </p:nvSpPr>
        <p:spPr>
          <a:xfrm>
            <a:off x="1332089" y="2097603"/>
            <a:ext cx="66662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(1) Word Tokenization &amp; Encoding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4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(2)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Training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400" baseline="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(3) Validation &amp; Testing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225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슬라이드 20 형태 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9" r="34769"/>
          <a:stretch>
            <a:fillRect/>
          </a:stretch>
        </p:blipFill>
        <p:spPr/>
      </p:pic>
      <p:sp>
        <p:nvSpPr>
          <p:cNvPr id="4" name="슬라이드 20 형태 2"/>
          <p:cNvSpPr txBox="1"/>
          <p:nvPr/>
        </p:nvSpPr>
        <p:spPr>
          <a:xfrm>
            <a:off x="3838223" y="726771"/>
            <a:ext cx="431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Interim Summary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080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3 형태 1"/>
          <p:cNvSpPr/>
          <p:nvPr/>
        </p:nvSpPr>
        <p:spPr>
          <a:xfrm>
            <a:off x="1942430" y="3572708"/>
            <a:ext cx="4018263" cy="401826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3 형태 2"/>
          <p:cNvSpPr/>
          <p:nvPr/>
        </p:nvSpPr>
        <p:spPr>
          <a:xfrm>
            <a:off x="3236686" y="1698171"/>
            <a:ext cx="943428" cy="294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슬라이드 3 형태 3"/>
          <p:cNvSpPr txBox="1"/>
          <p:nvPr/>
        </p:nvSpPr>
        <p:spPr>
          <a:xfrm>
            <a:off x="4688114" y="2674801"/>
            <a:ext cx="3810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Part </a:t>
            </a:r>
            <a:r>
              <a:rPr lang="en-US" altLang="zh-CN" sz="7200" noProof="0" dirty="0" smtClean="0">
                <a:solidFill>
                  <a:prstClr val="black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Two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5" name="슬라이드 3 형태 4"/>
          <p:cNvSpPr/>
          <p:nvPr/>
        </p:nvSpPr>
        <p:spPr>
          <a:xfrm>
            <a:off x="9315686" y="-970264"/>
            <a:ext cx="3466721" cy="346672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3 형태 5"/>
          <p:cNvSpPr txBox="1"/>
          <p:nvPr/>
        </p:nvSpPr>
        <p:spPr>
          <a:xfrm>
            <a:off x="4688114" y="3875130"/>
            <a:ext cx="4746172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0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spc="300" dirty="0" smtClean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1D-CNN</a:t>
            </a:r>
            <a:endParaRPr kumimoji="0" lang="zh-CN" altLang="en-US" sz="4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19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  <p:bldP spid="4" grpId="0"/>
      <p:bldP spid="5" grpId="0" animBg="1"/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CNN Model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pic>
        <p:nvPicPr>
          <p:cNvPr id="2050" name="Picture 2" descr="고양이와 개는 달라요” SNS &amp;#39;고양이 산책&amp;#39; 유행에 전문가 충고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65" y="2595455"/>
            <a:ext cx="4269280" cy="281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슬라이드 17 형태 7"/>
              <p:cNvSpPr txBox="1"/>
              <p:nvPr/>
            </p:nvSpPr>
            <p:spPr>
              <a:xfrm>
                <a:off x="5557248" y="3678640"/>
                <a:ext cx="48269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KoPub돋움체 Medium" panose="00000600000000000000" pitchFamily="2" charset="-127"/>
                      </a:rPr>
                      <m:t>×</m:t>
                    </m:r>
                  </m:oMath>
                </a14:m>
                <a:r>
                  <a:rPr kumimoji="0" lang="en-US" altLang="ko-KR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kernel</a:t>
                </a:r>
                <a:r>
                  <a:rPr kumimoji="0" lang="en-US" altLang="ko-KR" sz="24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= Feature</a:t>
                </a:r>
                <a:endParaRPr kumimoji="0" lang="en-US" altLang="ko-KR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6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248" y="3678640"/>
                <a:ext cx="4826973" cy="646331"/>
              </a:xfrm>
              <a:prstGeom prst="rect">
                <a:avLst/>
              </a:prstGeom>
              <a:blipFill>
                <a:blip r:embed="rId4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087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191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Recap: Word2Vec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7" name="슬라이드 17 형태 7"/>
          <p:cNvSpPr txBox="1"/>
          <p:nvPr/>
        </p:nvSpPr>
        <p:spPr>
          <a:xfrm>
            <a:off x="961933" y="2738727"/>
            <a:ext cx="1569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</a:t>
            </a:r>
            <a:endParaRPr lang="en-US" altLang="ko-KR" sz="24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</a:t>
            </a:r>
          </a:p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</a:t>
            </a:r>
            <a:r>
              <a:rPr kumimoji="0" lang="en-US" altLang="ko-KR" sz="24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raduate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student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60266" y="2837793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71407" y="2837793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8835" y="2837793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01397" y="2837793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60266" y="3410605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71407" y="3410605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78835" y="3410605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01397" y="3410605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60266" y="3983417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71407" y="3983417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78835" y="3983417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01397" y="3983417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60266" y="4556229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71407" y="4556229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78835" y="4556229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01397" y="4556229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60266" y="5129041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71407" y="5129041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78835" y="5129041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01397" y="5129041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슬라이드 17 형태 7"/>
              <p:cNvSpPr txBox="1"/>
              <p:nvPr/>
            </p:nvSpPr>
            <p:spPr>
              <a:xfrm>
                <a:off x="5336531" y="3904591"/>
                <a:ext cx="48269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ko-KR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KoPub돋움체 Medium" panose="00000600000000000000" pitchFamily="2" charset="-127"/>
                      </a:rPr>
                      <m:t>×</m:t>
                    </m:r>
                  </m:oMath>
                </a14:m>
                <a:r>
                  <a:rPr kumimoji="0" lang="en-US" altLang="ko-KR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kernel</a:t>
                </a:r>
                <a:r>
                  <a:rPr kumimoji="0" lang="en-US" altLang="ko-KR" sz="2400" b="0" i="0" u="none" strike="noStrike" kern="1200" cap="none" spc="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Medium" panose="00000600000000000000" pitchFamily="2" charset="-127"/>
                    <a:ea typeface="KoPub돋움체 Medium" panose="00000600000000000000" pitchFamily="2" charset="-127"/>
                  </a:rPr>
                  <a:t> = Feature</a:t>
                </a:r>
                <a:endParaRPr kumimoji="0" lang="en-US" altLang="ko-KR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27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531" y="3904591"/>
                <a:ext cx="4826973" cy="646331"/>
              </a:xfrm>
              <a:prstGeom prst="rect">
                <a:avLst/>
              </a:prstGeom>
              <a:blipFill>
                <a:blip r:embed="rId3"/>
                <a:stretch>
                  <a:fillRect b="-13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989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2776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1D-CNN Model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7" name="슬라이드 17 형태 7"/>
          <p:cNvSpPr txBox="1"/>
          <p:nvPr/>
        </p:nvSpPr>
        <p:spPr>
          <a:xfrm>
            <a:off x="961933" y="2738727"/>
            <a:ext cx="1569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</a:t>
            </a:r>
            <a:endParaRPr lang="en-US" altLang="ko-KR" sz="24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</a:t>
            </a:r>
          </a:p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</a:t>
            </a:r>
            <a:r>
              <a:rPr kumimoji="0" lang="en-US" altLang="ko-KR" sz="24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raduate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student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660266" y="2837793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71407" y="2837793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78835" y="2837793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01397" y="2837793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60266" y="3410605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71407" y="3410605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78835" y="3410605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01397" y="3410605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660266" y="3983417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271407" y="3983417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878835" y="3983417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01397" y="3983417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60266" y="4556229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71407" y="4556229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78835" y="4556229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01397" y="4556229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60266" y="5129041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71407" y="5129041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78835" y="5129041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01397" y="5129041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슬라이드 17 형태 7"/>
              <p:cNvSpPr txBox="1"/>
              <p:nvPr/>
            </p:nvSpPr>
            <p:spPr>
              <a:xfrm>
                <a:off x="5336532" y="3904591"/>
                <a:ext cx="4756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×</m:t>
                      </m:r>
                    </m:oMath>
                  </m:oMathPara>
                </a14:m>
                <a:endParaRPr kumimoji="0" lang="en-US" altLang="ko-KR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28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532" y="3904591"/>
                <a:ext cx="47569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/>
          <p:cNvSpPr/>
          <p:nvPr/>
        </p:nvSpPr>
        <p:spPr>
          <a:xfrm>
            <a:off x="5880620" y="3731117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91761" y="3731117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099189" y="3731117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721751" y="3731117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880620" y="4303929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491761" y="4303929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099189" y="4303929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721751" y="4303929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슬라이드 17 형태 7"/>
              <p:cNvSpPr txBox="1"/>
              <p:nvPr/>
            </p:nvSpPr>
            <p:spPr>
              <a:xfrm>
                <a:off x="8379219" y="3904591"/>
                <a:ext cx="4756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=</m:t>
                      </m:r>
                    </m:oMath>
                  </m:oMathPara>
                </a14:m>
                <a:endParaRPr kumimoji="0" lang="en-US" altLang="ko-KR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37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219" y="3904591"/>
                <a:ext cx="47569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/>
          <p:cNvSpPr/>
          <p:nvPr/>
        </p:nvSpPr>
        <p:spPr>
          <a:xfrm>
            <a:off x="9174590" y="3163612"/>
            <a:ext cx="493986" cy="493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174590" y="3736424"/>
            <a:ext cx="493986" cy="493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74590" y="4309236"/>
            <a:ext cx="493986" cy="493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174590" y="4882048"/>
            <a:ext cx="493986" cy="493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724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28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2396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Max Pooling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7" name="슬라이드 17 형태 7"/>
          <p:cNvSpPr txBox="1"/>
          <p:nvPr/>
        </p:nvSpPr>
        <p:spPr>
          <a:xfrm>
            <a:off x="0" y="2738727"/>
            <a:ext cx="1569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</a:t>
            </a:r>
            <a:endParaRPr lang="en-US" altLang="ko-KR" sz="24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</a:t>
            </a:r>
          </a:p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</a:t>
            </a:r>
            <a:r>
              <a:rPr kumimoji="0" lang="en-US" altLang="ko-KR" sz="24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raduate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student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8333" y="2837793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309474" y="2837793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16902" y="2837793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39464" y="2837793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8333" y="3410605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09474" y="3410605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16902" y="3410605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39464" y="3410605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98333" y="3983417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309474" y="3983417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916902" y="3983417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539464" y="3983417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98333" y="4556229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309474" y="4556229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16902" y="4556229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39464" y="4556229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698333" y="5129041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09474" y="5129041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916902" y="5129041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539464" y="5129041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슬라이드 17 형태 7"/>
              <p:cNvSpPr txBox="1"/>
              <p:nvPr/>
            </p:nvSpPr>
            <p:spPr>
              <a:xfrm>
                <a:off x="4374599" y="3904591"/>
                <a:ext cx="4756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×</m:t>
                      </m:r>
                    </m:oMath>
                  </m:oMathPara>
                </a14:m>
                <a:endParaRPr kumimoji="0" lang="en-US" altLang="ko-KR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28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599" y="3904591"/>
                <a:ext cx="47569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/>
          <p:cNvSpPr/>
          <p:nvPr/>
        </p:nvSpPr>
        <p:spPr>
          <a:xfrm>
            <a:off x="4918687" y="3731117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29828" y="3731117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37256" y="3731117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759818" y="3731117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918687" y="4303929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529828" y="4303929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37256" y="4303929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59818" y="4303929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슬라이드 17 형태 7"/>
              <p:cNvSpPr txBox="1"/>
              <p:nvPr/>
            </p:nvSpPr>
            <p:spPr>
              <a:xfrm>
                <a:off x="7417286" y="3904591"/>
                <a:ext cx="4756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=</m:t>
                      </m:r>
                    </m:oMath>
                  </m:oMathPara>
                </a14:m>
                <a:endParaRPr kumimoji="0" lang="en-US" altLang="ko-KR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37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286" y="3904591"/>
                <a:ext cx="47569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직사각형 37"/>
          <p:cNvSpPr/>
          <p:nvPr/>
        </p:nvSpPr>
        <p:spPr>
          <a:xfrm>
            <a:off x="8212657" y="3163612"/>
            <a:ext cx="493986" cy="493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8212657" y="3736424"/>
            <a:ext cx="493986" cy="493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212657" y="4309236"/>
            <a:ext cx="493986" cy="493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212657" y="4882048"/>
            <a:ext cx="493986" cy="4939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슬라이드 17 형태 7"/>
              <p:cNvSpPr txBox="1"/>
              <p:nvPr/>
            </p:nvSpPr>
            <p:spPr>
              <a:xfrm>
                <a:off x="8955536" y="3904591"/>
                <a:ext cx="4756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→</m:t>
                      </m:r>
                    </m:oMath>
                  </m:oMathPara>
                </a14:m>
                <a:endParaRPr kumimoji="0" lang="en-US" altLang="ko-KR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42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536" y="3904591"/>
                <a:ext cx="47569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직사각형 42"/>
          <p:cNvSpPr/>
          <p:nvPr/>
        </p:nvSpPr>
        <p:spPr>
          <a:xfrm>
            <a:off x="9710472" y="4056936"/>
            <a:ext cx="493986" cy="493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1373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4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9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28" grpId="0"/>
      <p:bldP spid="37" grpId="0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858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1D-CNN Network Structure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7" name="슬라이드 17 형태 7"/>
          <p:cNvSpPr txBox="1"/>
          <p:nvPr/>
        </p:nvSpPr>
        <p:spPr>
          <a:xfrm>
            <a:off x="0" y="2738727"/>
            <a:ext cx="15697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</a:t>
            </a:r>
            <a:endParaRPr lang="en-US" altLang="ko-KR" sz="2400" dirty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m</a:t>
            </a:r>
          </a:p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</a:t>
            </a:r>
            <a:r>
              <a:rPr kumimoji="0" lang="en-US" altLang="ko-KR" sz="2400" b="0" i="0" u="none" strike="noStrike" kern="1200" cap="none" spc="0" normalizeH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raduate</a:t>
            </a:r>
            <a:endParaRPr kumimoji="0" lang="en-US" altLang="ko-KR" sz="2400" b="0" i="0" u="none" strike="noStrike" kern="1200" cap="none" spc="0" normalizeH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R="0" lvl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student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8333" y="2837793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309474" y="2837793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916902" y="2837793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539464" y="2837793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698333" y="3410605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09474" y="3410605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916902" y="3410605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39464" y="3410605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98333" y="3983417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09474" y="3983417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16902" y="3983417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39464" y="3983417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98333" y="4556229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309474" y="4556229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16902" y="4556229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539464" y="4556229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698333" y="5129041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09474" y="5129041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16902" y="5129041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539464" y="5129041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슬라이드 17 형태 7"/>
              <p:cNvSpPr txBox="1"/>
              <p:nvPr/>
            </p:nvSpPr>
            <p:spPr>
              <a:xfrm>
                <a:off x="4374599" y="3904591"/>
                <a:ext cx="4756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×</m:t>
                      </m:r>
                    </m:oMath>
                  </m:oMathPara>
                </a14:m>
                <a:endParaRPr kumimoji="0" lang="en-US" altLang="ko-KR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28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599" y="3904591"/>
                <a:ext cx="47569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280" y="2071645"/>
            <a:ext cx="3228975" cy="153229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280" y="3603940"/>
            <a:ext cx="3228975" cy="153229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280" y="5122392"/>
            <a:ext cx="3228975" cy="15322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슬라이드 17 형태 7"/>
              <p:cNvSpPr txBox="1"/>
              <p:nvPr/>
            </p:nvSpPr>
            <p:spPr>
              <a:xfrm>
                <a:off x="8695246" y="4046921"/>
                <a:ext cx="4756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ko-KR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KoPub돋움체 Medium" panose="00000600000000000000" pitchFamily="2" charset="-127"/>
                        </a:rPr>
                        <m:t>→</m:t>
                      </m:r>
                    </m:oMath>
                  </m:oMathPara>
                </a14:m>
                <a:endParaRPr kumimoji="0" lang="en-US" altLang="ko-KR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Medium" panose="00000600000000000000" pitchFamily="2" charset="-127"/>
                  <a:ea typeface="KoPub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31" name="슬라이드 17 형태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246" y="4046921"/>
                <a:ext cx="47569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직사각형 31"/>
          <p:cNvSpPr/>
          <p:nvPr/>
        </p:nvSpPr>
        <p:spPr>
          <a:xfrm>
            <a:off x="9265092" y="3610557"/>
            <a:ext cx="493986" cy="49398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265092" y="4183369"/>
            <a:ext cx="493986" cy="49398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9265092" y="4756181"/>
            <a:ext cx="493986" cy="493986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7030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28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2 형태 1"/>
          <p:cNvSpPr/>
          <p:nvPr/>
        </p:nvSpPr>
        <p:spPr>
          <a:xfrm>
            <a:off x="-603552" y="377372"/>
            <a:ext cx="2979460" cy="297946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2 형태 2"/>
          <p:cNvSpPr/>
          <p:nvPr/>
        </p:nvSpPr>
        <p:spPr>
          <a:xfrm>
            <a:off x="1562915" y="3196668"/>
            <a:ext cx="4982187" cy="4982187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2 형태 3"/>
          <p:cNvSpPr/>
          <p:nvPr/>
        </p:nvSpPr>
        <p:spPr>
          <a:xfrm>
            <a:off x="891822" y="0"/>
            <a:ext cx="349956" cy="15578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슬라이드 2 형태 4"/>
          <p:cNvSpPr txBox="1"/>
          <p:nvPr/>
        </p:nvSpPr>
        <p:spPr>
          <a:xfrm>
            <a:off x="1430658" y="816112"/>
            <a:ext cx="31504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6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rPr>
              <a:t>Contents</a:t>
            </a:r>
            <a:endParaRPr kumimoji="0" lang="zh-CN" altLang="en-US" sz="4000" b="0" i="0" u="none" strike="noStrike" kern="1200" cap="none" spc="6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 CN Heavy" panose="020B0A00000000000000" pitchFamily="34" charset="-122"/>
              <a:ea typeface="思源黑体 CN Heavy" panose="020B0A00000000000000" pitchFamily="34" charset="-122"/>
              <a:cs typeface="+mn-cs"/>
            </a:endParaRPr>
          </a:p>
        </p:txBody>
      </p:sp>
      <p:sp>
        <p:nvSpPr>
          <p:cNvPr id="4" name="슬라이드 2 형태 5"/>
          <p:cNvSpPr/>
          <p:nvPr/>
        </p:nvSpPr>
        <p:spPr>
          <a:xfrm>
            <a:off x="891822" y="944277"/>
            <a:ext cx="349956" cy="451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슬라이드 2 형태 6"/>
          <p:cNvSpPr/>
          <p:nvPr/>
        </p:nvSpPr>
        <p:spPr>
          <a:xfrm>
            <a:off x="1708532" y="2422934"/>
            <a:ext cx="879796" cy="9461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1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9" name="슬라이드 2 형태 8"/>
          <p:cNvSpPr/>
          <p:nvPr/>
        </p:nvSpPr>
        <p:spPr>
          <a:xfrm>
            <a:off x="6985000" y="2422934"/>
            <a:ext cx="879796" cy="9461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2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11" name="슬라이드 2 형태 10"/>
          <p:cNvSpPr/>
          <p:nvPr/>
        </p:nvSpPr>
        <p:spPr>
          <a:xfrm>
            <a:off x="2588328" y="2422934"/>
            <a:ext cx="3108004" cy="946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Seq2seq Model</a:t>
            </a:r>
          </a:p>
        </p:txBody>
      </p:sp>
      <p:sp>
        <p:nvSpPr>
          <p:cNvPr id="12" name="슬라이드 2 형태 11"/>
          <p:cNvSpPr/>
          <p:nvPr/>
        </p:nvSpPr>
        <p:spPr>
          <a:xfrm>
            <a:off x="7864796" y="2422934"/>
            <a:ext cx="3108004" cy="946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1D-CNN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15" name="슬라이드 2 형태 14"/>
          <p:cNvSpPr/>
          <p:nvPr/>
        </p:nvSpPr>
        <p:spPr>
          <a:xfrm>
            <a:off x="10137020" y="-856342"/>
            <a:ext cx="2979460" cy="297946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슬라이드 2 형태 6"/>
          <p:cNvSpPr/>
          <p:nvPr/>
        </p:nvSpPr>
        <p:spPr>
          <a:xfrm>
            <a:off x="1708532" y="4146832"/>
            <a:ext cx="879796" cy="9461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3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20" name="슬라이드 2 형태 10"/>
          <p:cNvSpPr/>
          <p:nvPr/>
        </p:nvSpPr>
        <p:spPr>
          <a:xfrm>
            <a:off x="2588328" y="4146832"/>
            <a:ext cx="3108004" cy="946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0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Bi-LSTM</a:t>
            </a:r>
          </a:p>
        </p:txBody>
      </p:sp>
    </p:spTree>
    <p:extLst>
      <p:ext uri="{BB962C8B-B14F-4D97-AF65-F5344CB8AC3E}">
        <p14:creationId xmlns:p14="http://schemas.microsoft.com/office/powerpoint/2010/main" val="2353041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50"/>
                            </p:stCondLst>
                            <p:childTnLst>
                              <p:par>
                                <p:cTn id="20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5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8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  <p:bldP spid="3" grpId="0"/>
      <p:bldP spid="4" grpId="0" animBg="1"/>
      <p:bldP spid="7" grpId="0" animBg="1"/>
      <p:bldP spid="9" grpId="0" animBg="1"/>
      <p:bldP spid="11" grpId="0" animBg="1"/>
      <p:bldP spid="12" grpId="0" animBg="1"/>
      <p:bldP spid="15" grpId="0" animBg="1"/>
      <p:bldP spid="18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슬라이드 20 형태 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9" r="34769"/>
          <a:stretch>
            <a:fillRect/>
          </a:stretch>
        </p:blipFill>
        <p:spPr/>
      </p:pic>
      <p:sp>
        <p:nvSpPr>
          <p:cNvPr id="4" name="슬라이드 20 형태 2"/>
          <p:cNvSpPr txBox="1"/>
          <p:nvPr/>
        </p:nvSpPr>
        <p:spPr>
          <a:xfrm>
            <a:off x="3838223" y="726771"/>
            <a:ext cx="431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Interim Summary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54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3 형태 1"/>
          <p:cNvSpPr/>
          <p:nvPr/>
        </p:nvSpPr>
        <p:spPr>
          <a:xfrm>
            <a:off x="1942430" y="3572708"/>
            <a:ext cx="4018263" cy="401826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3 형태 2"/>
          <p:cNvSpPr/>
          <p:nvPr/>
        </p:nvSpPr>
        <p:spPr>
          <a:xfrm>
            <a:off x="3236686" y="1698171"/>
            <a:ext cx="943428" cy="294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슬라이드 3 형태 3"/>
          <p:cNvSpPr txBox="1"/>
          <p:nvPr/>
        </p:nvSpPr>
        <p:spPr>
          <a:xfrm>
            <a:off x="4688114" y="2674801"/>
            <a:ext cx="4493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Part </a:t>
            </a:r>
            <a:r>
              <a:rPr lang="en-US" altLang="zh-CN" sz="7200" noProof="0" dirty="0" smtClean="0">
                <a:solidFill>
                  <a:prstClr val="black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Three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5" name="슬라이드 3 형태 4"/>
          <p:cNvSpPr/>
          <p:nvPr/>
        </p:nvSpPr>
        <p:spPr>
          <a:xfrm>
            <a:off x="9315686" y="-970264"/>
            <a:ext cx="3466721" cy="346672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3 형태 5"/>
          <p:cNvSpPr txBox="1"/>
          <p:nvPr/>
        </p:nvSpPr>
        <p:spPr>
          <a:xfrm>
            <a:off x="4688114" y="3875130"/>
            <a:ext cx="4746172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0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spc="300" dirty="0" smtClean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Bi-LSTM</a:t>
            </a:r>
            <a:endParaRPr kumimoji="0" lang="zh-CN" altLang="en-US" sz="4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64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  <p:bldP spid="4" grpId="0"/>
      <p:bldP spid="5" grpId="0" animBg="1"/>
      <p:bldP spid="6" grpId="0" animBg="1"/>
      <p:bldP spid="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26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Recap RNN Again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618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1797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Inference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12" name="슬라이드 17 형태 7"/>
          <p:cNvSpPr txBox="1"/>
          <p:nvPr/>
        </p:nvSpPr>
        <p:spPr>
          <a:xfrm>
            <a:off x="1332089" y="2097603"/>
            <a:ext cx="6666283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 love ____ for always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4522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074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LSTM vs Bi-LSTM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23063" y="5444358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30493" y="5444358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37923" y="5444358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45353" y="5444358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723063" y="2364827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30493" y="2364827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37923" y="2364827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445353" y="2364827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48" name="슬라이드 17 형태 7"/>
          <p:cNvSpPr txBox="1"/>
          <p:nvPr/>
        </p:nvSpPr>
        <p:spPr>
          <a:xfrm>
            <a:off x="851056" y="2288654"/>
            <a:ext cx="91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Out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49" name="슬라이드 17 형태 7"/>
          <p:cNvSpPr txBox="1"/>
          <p:nvPr/>
        </p:nvSpPr>
        <p:spPr>
          <a:xfrm>
            <a:off x="851056" y="5368185"/>
            <a:ext cx="917125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7335587" y="5444358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243017" y="5444358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150447" y="5444358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0057877" y="5444358"/>
            <a:ext cx="493986" cy="493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35587" y="2364827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243017" y="2364827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9150447" y="2364827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0057877" y="2364827"/>
            <a:ext cx="493986" cy="4939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58" name="슬라이드 17 형태 7"/>
          <p:cNvSpPr txBox="1"/>
          <p:nvPr/>
        </p:nvSpPr>
        <p:spPr>
          <a:xfrm>
            <a:off x="6463580" y="2288654"/>
            <a:ext cx="91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Out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59" name="슬라이드 17 형태 7"/>
          <p:cNvSpPr txBox="1"/>
          <p:nvPr/>
        </p:nvSpPr>
        <p:spPr>
          <a:xfrm>
            <a:off x="6463580" y="5368185"/>
            <a:ext cx="917125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In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125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60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0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8" grpId="0"/>
      <p:bldP spid="49" grpId="0"/>
      <p:bldP spid="58" grpId="0"/>
      <p:bldP spid="5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슬라이드 20 형태 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69" r="34769"/>
          <a:stretch>
            <a:fillRect/>
          </a:stretch>
        </p:blipFill>
        <p:spPr/>
      </p:pic>
      <p:sp>
        <p:nvSpPr>
          <p:cNvPr id="4" name="슬라이드 20 형태 2"/>
          <p:cNvSpPr txBox="1"/>
          <p:nvPr/>
        </p:nvSpPr>
        <p:spPr>
          <a:xfrm>
            <a:off x="3838223" y="726771"/>
            <a:ext cx="4314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noProof="0" dirty="0" smtClean="0">
                <a:solidFill>
                  <a:prstClr val="black"/>
                </a:solidFill>
                <a:latin typeface="苹方 粗体" panose="020B0600000000000000" pitchFamily="34" charset="-122"/>
                <a:ea typeface="苹方 粗体" panose="020B0600000000000000" pitchFamily="34" charset="-122"/>
              </a:rPr>
              <a:t>Interim Summary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粗体" panose="020B0600000000000000" pitchFamily="34" charset="-122"/>
              <a:ea typeface="苹方 粗体" panose="020B06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750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3 형태 1"/>
          <p:cNvSpPr/>
          <p:nvPr/>
        </p:nvSpPr>
        <p:spPr>
          <a:xfrm>
            <a:off x="1942430" y="3572708"/>
            <a:ext cx="4018263" cy="401826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슬라이드 3 형태 2"/>
          <p:cNvSpPr/>
          <p:nvPr/>
        </p:nvSpPr>
        <p:spPr>
          <a:xfrm>
            <a:off x="3236686" y="1698171"/>
            <a:ext cx="943428" cy="2946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슬라이드 3 형태 3"/>
          <p:cNvSpPr txBox="1"/>
          <p:nvPr/>
        </p:nvSpPr>
        <p:spPr>
          <a:xfrm>
            <a:off x="4688114" y="2674801"/>
            <a:ext cx="3919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苹方 细体" panose="020B0200000000000000" pitchFamily="34" charset="-122"/>
                <a:ea typeface="苹方 细体" panose="020B0200000000000000" pitchFamily="34" charset="-122"/>
                <a:cs typeface="+mn-cs"/>
              </a:rPr>
              <a:t>Part </a:t>
            </a:r>
            <a:r>
              <a:rPr lang="en-US" altLang="zh-CN" sz="7200" noProof="0" dirty="0" smtClean="0">
                <a:solidFill>
                  <a:prstClr val="black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One</a:t>
            </a:r>
            <a:endParaRPr kumimoji="0" lang="zh-CN" altLang="en-US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细体" panose="020B0200000000000000" pitchFamily="34" charset="-122"/>
              <a:ea typeface="苹方 细体" panose="020B0200000000000000" pitchFamily="34" charset="-122"/>
              <a:cs typeface="+mn-cs"/>
            </a:endParaRPr>
          </a:p>
        </p:txBody>
      </p:sp>
      <p:sp>
        <p:nvSpPr>
          <p:cNvPr id="5" name="슬라이드 3 형태 4"/>
          <p:cNvSpPr/>
          <p:nvPr/>
        </p:nvSpPr>
        <p:spPr>
          <a:xfrm>
            <a:off x="9315686" y="-970264"/>
            <a:ext cx="3466721" cy="3466721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슬라이드 3 형태 5"/>
          <p:cNvSpPr txBox="1"/>
          <p:nvPr/>
        </p:nvSpPr>
        <p:spPr>
          <a:xfrm>
            <a:off x="4688114" y="3875130"/>
            <a:ext cx="4746172" cy="7694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lIns="90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spc="300" dirty="0" smtClean="0">
                <a:solidFill>
                  <a:prstClr val="white"/>
                </a:solidFill>
                <a:latin typeface="苹方 中等" panose="020B0400000000000000" pitchFamily="34" charset="-122"/>
                <a:ea typeface="苹方 中等" panose="020B0400000000000000" pitchFamily="34" charset="-122"/>
              </a:rPr>
              <a:t>Seq2seq</a:t>
            </a:r>
            <a:endParaRPr kumimoji="0" lang="zh-CN" altLang="en-US" sz="4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19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  <p:bldP spid="4" grpId="0"/>
      <p:bldP spid="5" grpId="0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2258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RNN: Recap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9" name="슬라이드 17 형태 7"/>
          <p:cNvSpPr txBox="1"/>
          <p:nvPr/>
        </p:nvSpPr>
        <p:spPr>
          <a:xfrm>
            <a:off x="948266" y="2192196"/>
            <a:ext cx="100455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_______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데이터를 처리하기에 좋은 </a:t>
            </a:r>
            <a:r>
              <a:rPr lang="ko-KR" altLang="en-US" sz="2400" dirty="0" err="1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뉴럴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네트워크 구조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800100" lvl="1" indent="-342900" latinLnBrk="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예시들</a:t>
            </a:r>
            <a:endParaRPr lang="en-US" altLang="ko-KR" sz="2400" noProof="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257300" lvl="2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음성인식 </a:t>
            </a:r>
            <a:r>
              <a:rPr lang="en-US" altLang="ko-KR" sz="2400" noProof="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(speech recognition)</a:t>
            </a:r>
          </a:p>
          <a:p>
            <a:pPr marL="1257300" lvl="2" indent="-342900" latinLnBrk="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음악 </a:t>
            </a:r>
            <a:r>
              <a:rPr kumimoji="0" lang="ko-KR" alt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생성기</a:t>
            </a: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(music generation)</a:t>
            </a:r>
          </a:p>
          <a:p>
            <a:pPr marL="1257300" lvl="2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DNA </a:t>
            </a: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염기서열 분석</a:t>
            </a:r>
            <a:endParaRPr lang="en-US" altLang="ko-KR" sz="2400" dirty="0" smtClean="0">
              <a:solidFill>
                <a:prstClr val="black"/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1257300" lvl="2" indent="-34290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번역기 </a:t>
            </a: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(machine translation)</a:t>
            </a:r>
          </a:p>
          <a:p>
            <a:pPr marL="1257300" lvl="2" indent="-342900" latinLnBrk="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감정</a:t>
            </a:r>
            <a:r>
              <a:rPr kumimoji="0" lang="ko-KR" altLang="en-US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분석 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(sentiment classification)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716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44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RNN: State-Space Model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823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084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RNN: </a:t>
            </a: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Problem Solving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0123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3723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Machine Translation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18570" y="3058510"/>
            <a:ext cx="4740165" cy="1481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latin typeface="苹方 中等" panose="020B0400000000000000" pitchFamily="34" charset="-122"/>
                <a:ea typeface="苹方 中等" panose="020B0400000000000000" pitchFamily="34" charset="-122"/>
              </a:rPr>
              <a:t>????</a:t>
            </a:r>
            <a:endParaRPr lang="ko-KR" altLang="en-US" sz="4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5" name="슬라이드 17 형태 7"/>
          <p:cNvSpPr txBox="1"/>
          <p:nvPr/>
        </p:nvSpPr>
        <p:spPr>
          <a:xfrm>
            <a:off x="2237323" y="5502955"/>
            <a:ext cx="3774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am a graduate student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 rot="10800000">
            <a:off x="3594538" y="4749599"/>
            <a:ext cx="798786" cy="75674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7" name="아래쪽 화살표 6"/>
          <p:cNvSpPr/>
          <p:nvPr/>
        </p:nvSpPr>
        <p:spPr>
          <a:xfrm rot="10800000">
            <a:off x="7189076" y="2092635"/>
            <a:ext cx="798786" cy="75674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8" name="슬라이드 17 형태 7"/>
          <p:cNvSpPr txBox="1"/>
          <p:nvPr/>
        </p:nvSpPr>
        <p:spPr>
          <a:xfrm>
            <a:off x="6659471" y="1437901"/>
            <a:ext cx="422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fr-FR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je suis un étudiant diplômé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88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8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578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Recap: N-gram Language Model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5" name="슬라이드 17 형태 7"/>
          <p:cNvSpPr txBox="1"/>
          <p:nvPr/>
        </p:nvSpPr>
        <p:spPr>
          <a:xfrm>
            <a:off x="1332089" y="2097603"/>
            <a:ext cx="4826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am a graduate student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22849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0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17 형태 1"/>
          <p:cNvSpPr/>
          <p:nvPr/>
        </p:nvSpPr>
        <p:spPr>
          <a:xfrm>
            <a:off x="948267" y="0"/>
            <a:ext cx="383822" cy="17610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苹方 中等" panose="020B0400000000000000" pitchFamily="34" charset="-122"/>
              <a:ea typeface="苹方 中等" panose="020B0400000000000000" pitchFamily="34" charset="-122"/>
              <a:cs typeface="+mn-cs"/>
            </a:endParaRPr>
          </a:p>
        </p:txBody>
      </p:sp>
      <p:sp>
        <p:nvSpPr>
          <p:cNvPr id="4" name="슬라이드 17 형태 2"/>
          <p:cNvSpPr txBox="1"/>
          <p:nvPr/>
        </p:nvSpPr>
        <p:spPr>
          <a:xfrm>
            <a:off x="1556682" y="1238914"/>
            <a:ext cx="462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latin typeface="苹方 粗体" panose="020B0600000000000000" pitchFamily="34" charset="-122"/>
                <a:ea typeface="苹方 粗体" panose="020B0600000000000000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 smtClean="0">
                <a:solidFill>
                  <a:prstClr val="black"/>
                </a:solidFill>
                <a:latin typeface="苹方 特粗" panose="020B0800000000000000" pitchFamily="34" charset="-122"/>
                <a:ea typeface="苹方 特粗" panose="020B0800000000000000" pitchFamily="34" charset="-122"/>
              </a:rPr>
              <a:t>Seq2seq Model: Structure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苹方 特粗" panose="020B0800000000000000" pitchFamily="34" charset="-122"/>
              <a:ea typeface="苹方 特粗" panose="020B0800000000000000" pitchFamily="34" charset="-122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18571" y="3058510"/>
            <a:ext cx="1636906" cy="14819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7" name="슬라이드 17 형태 7"/>
          <p:cNvSpPr txBox="1"/>
          <p:nvPr/>
        </p:nvSpPr>
        <p:spPr>
          <a:xfrm>
            <a:off x="2237323" y="5502955"/>
            <a:ext cx="4878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I</a:t>
            </a:r>
            <a:r>
              <a:rPr kumimoji="0" lang="en-US" altLang="ko-K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am a graduate student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8" name="아래쪽 화살표 7"/>
          <p:cNvSpPr/>
          <p:nvPr/>
        </p:nvSpPr>
        <p:spPr>
          <a:xfrm rot="10800000">
            <a:off x="3594538" y="4749599"/>
            <a:ext cx="798786" cy="75674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9" name="아래쪽 화살표 8"/>
          <p:cNvSpPr/>
          <p:nvPr/>
        </p:nvSpPr>
        <p:spPr>
          <a:xfrm rot="10800000">
            <a:off x="7189076" y="2092635"/>
            <a:ext cx="798786" cy="756745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0" name="슬라이드 17 형태 7"/>
          <p:cNvSpPr txBox="1"/>
          <p:nvPr/>
        </p:nvSpPr>
        <p:spPr>
          <a:xfrm>
            <a:off x="6659471" y="1437901"/>
            <a:ext cx="422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fr-FR" altLang="ko-KR" sz="2400" dirty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je suis un étudiant diplômé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50956" y="3058510"/>
            <a:ext cx="1636906" cy="148195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2" name="슬라이드 17 형태 7"/>
          <p:cNvSpPr txBox="1"/>
          <p:nvPr/>
        </p:nvSpPr>
        <p:spPr>
          <a:xfrm>
            <a:off x="3563007" y="3476323"/>
            <a:ext cx="1387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Encoder</a:t>
            </a:r>
          </a:p>
        </p:txBody>
      </p:sp>
      <p:sp>
        <p:nvSpPr>
          <p:cNvPr id="13" name="슬라이드 17 형태 7"/>
          <p:cNvSpPr txBox="1"/>
          <p:nvPr/>
        </p:nvSpPr>
        <p:spPr>
          <a:xfrm>
            <a:off x="6475539" y="3476323"/>
            <a:ext cx="1387739" cy="591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Decoder</a:t>
            </a:r>
          </a:p>
        </p:txBody>
      </p:sp>
      <p:sp>
        <p:nvSpPr>
          <p:cNvPr id="2" name="오른쪽 화살표 1"/>
          <p:cNvSpPr/>
          <p:nvPr/>
        </p:nvSpPr>
        <p:spPr>
          <a:xfrm>
            <a:off x="5255735" y="3610009"/>
            <a:ext cx="894963" cy="378957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latin typeface="苹方 中等" panose="020B0400000000000000" pitchFamily="34" charset="-122"/>
              <a:ea typeface="苹方 中等" panose="020B0400000000000000" pitchFamily="34" charset="-122"/>
            </a:endParaRPr>
          </a:p>
        </p:txBody>
      </p:sp>
      <p:sp>
        <p:nvSpPr>
          <p:cNvPr id="14" name="슬라이드 17 형태 7"/>
          <p:cNvSpPr txBox="1"/>
          <p:nvPr/>
        </p:nvSpPr>
        <p:spPr>
          <a:xfrm>
            <a:off x="5009347" y="3979040"/>
            <a:ext cx="1387739" cy="1145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Context</a:t>
            </a:r>
          </a:p>
          <a:p>
            <a:pPr marR="0" lvl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 smtClean="0">
                <a:solidFill>
                  <a:prstClr val="black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Vector</a:t>
            </a:r>
            <a:endParaRPr kumimoji="0" lang="en-US" altLang="ko-KR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973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50"/>
                            </p:stCondLst>
                            <p:childTnLst>
                              <p:par>
                                <p:cTn id="1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50"/>
                            </p:stCondLst>
                            <p:childTnLst>
                              <p:par>
                                <p:cTn id="2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50"/>
                            </p:stCondLst>
                            <p:childTnLst>
                              <p:par>
                                <p:cTn id="4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/>
      <p:bldP spid="10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테마 -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-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85000"/>
            <a:lumOff val="15000"/>
          </a:schemeClr>
        </a:solidFill>
        <a:ln>
          <a:noFill/>
        </a:ln>
      </a:spPr>
      <a:bodyPr rtlCol="0" anchor="ctr"/>
      <a:lstStyle>
        <a:defPPr algn="ctr">
          <a:defRPr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800" dirty="0" smtClean="0">
            <a:latin typeface="苹方 中等" panose="020B0400000000000000" pitchFamily="34" charset="-122"/>
            <a:ea typeface="苹方 中等" panose="020B04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3877</TotalTime>
  <Words>242</Words>
  <Application>Microsoft Office PowerPoint</Application>
  <PresentationFormat>와이드스크린</PresentationFormat>
  <Paragraphs>101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41" baseType="lpstr">
      <vt:lpstr>等线</vt:lpstr>
      <vt:lpstr>等线 Light</vt:lpstr>
      <vt:lpstr>KoPub돋움체 Medium</vt:lpstr>
      <vt:lpstr>나눔스퀘어 ExtraBold</vt:lpstr>
      <vt:lpstr>맑은 고딕</vt:lpstr>
      <vt:lpstr>思源黑体 CN Heavy</vt:lpstr>
      <vt:lpstr>思源黑体 CN Light</vt:lpstr>
      <vt:lpstr>苹方 细体</vt:lpstr>
      <vt:lpstr>苹方 粗体</vt:lpstr>
      <vt:lpstr>苹方 中等</vt:lpstr>
      <vt:lpstr>苹方 特粗</vt:lpstr>
      <vt:lpstr>Arial</vt:lpstr>
      <vt:lpstr>Cambria Math</vt:lpstr>
      <vt:lpstr>Times New Roman</vt:lpstr>
      <vt:lpstr>office 테마 - 1</vt:lpstr>
      <vt:lpstr>office 테마 - 2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>(주)콘텐츠테이크아웃</Manager>
  <Company>(주)콘텐츠테이크아웃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(주)콘텐츠테이크아웃</dc:title>
  <dc:subject>(주)콘텐츠테이크아웃</dc:subject>
  <dc:creator>(주)콘텐츠테이크아웃</dc:creator>
  <cp:keywords>(주)콘텐츠테이크아웃</cp:keywords>
  <dc:description>V51V55V33Ab168Ab169Aa87Aa87Aa87Aa87Aa33Aa33Aa33Aa33Aa56V33Aa56Ab169Ab169V55Ab169V33Aa56Ab169JVAaJVAaAaAdVAaJVAaAbAbAbAbAbAbAbAbAa162VAaAaRAaVAaJAaVAaJAaVAaJVAaAaRAa54Aa54Aa55Aa55V165V165V165V165JJJJJVAaVAaAa126Aa126Aa126Aa126V165V165V165V165L116L118JJJJAyAa95Aa95AaAzAaAaAaVAaV55Ab169V33Aa56Ab169AaJJJAaJAaAaAaAaAaAaAaAaJAaAgAa95Aa163R33VAaAaAa162V33Aa95R55Aa54Aa162Aa95Aa95V95V95V54Aa95Ah51Az54RAa95Aa95Aa95VAaR33R33R33Ay33Ay33Ay33Aa87Aa86Aa95Aa95V33V33V33Aa54R54Aa95Aa54Aa95V33R53R58R55V55Ab169V33Aa56Ab169V33V33Aa95Aa95R55R54V33Aa56V33Aa95V33Aa95AbJJJAbJV54Aa56Aa95Aa95V33V33Aa126Aa95Aa95V33R54Aa117Aa51V33Aa95Aa95Aa95Aa95R55R55R55R55Aa118V55Ab169V33Aa56Ab169Aa95Aa95Aa95V33V33V33L33L33V33V33V33V33Aa56Aa51V33V55V55V55V55L162D162Aa95AaVAaAa95V169V33V33V33Aa95Aa95Aa95V33D33D33D33AaRV51V33Ab168Aa55QAaVAaVVAaAaAaAaAaLAaVQQAaVAaVAaAaAaAaLAaAaAaVAcAaAaAaAaL</dc:description>
  <cp:lastModifiedBy>Owner</cp:lastModifiedBy>
  <cp:revision>405</cp:revision>
  <dcterms:created xsi:type="dcterms:W3CDTF">2019-08-20T09:53:04Z</dcterms:created>
  <dcterms:modified xsi:type="dcterms:W3CDTF">2021-07-06T00:24:25Z</dcterms:modified>
  <cp:category>(주)콘텐츠테이크아웃</cp:category>
  <cp:contentStatus>(주)콘텐츠테이크아웃</cp:contentStatus>
  <dc:language>한국어, 영어</dc:language>
  <cp:version>2010이상 버전에 최적화</cp:version>
</cp:coreProperties>
</file>