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B820-BAE7-46A7-BDB5-EA173269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AB4A-135E-448C-BC56-C39B829D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8814-5CE7-4E2D-97E3-B4A8FBF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078F-4290-4E75-8457-50E1BF8B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A7FE-D3AE-4557-80F7-D313823A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09B3-19CF-4C1D-8FE8-4D5EF6A4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AACF-2A08-4AF3-A921-A44E043D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74E4-BB73-420C-B6D3-A47EDD75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42C-C2EB-4BD3-AEC9-BD8B8F0B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C72F-4187-4F00-8BBA-49D5A17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CC194-518A-4839-9DF4-1233CA14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72763-F613-4418-8F90-EE216CCF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E734-FA38-4E91-9242-D1C04710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B0A75-3D15-48DE-AD81-7ECB51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0520-F145-4ADF-811D-DB0A4C7D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56A7-B30D-453E-9944-1E1ED3C8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CC04-A487-4F58-9DC2-9A4C695A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9267-28F7-4FEF-8955-4121E4E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4CC5-7836-442A-9803-39A81709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5425-7497-4CF6-92F0-32EC83A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F7B8-DC75-4CC2-9E20-F172A90C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B509-7FE5-4F93-A95A-FE624713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9982-A2EC-4BE6-926E-B961B114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8D96-25E4-4E43-A981-6CF60208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04A3-4EFB-46C9-AF4F-9CA7951F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4712-D7D8-43F5-914F-B21EF1F3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B4A0-ED9A-4C4A-9D8A-BF47AB39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118E-0913-401B-84D4-42EECB93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2498-B496-4AED-9387-AB671D09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4962-55AF-48E6-A20F-27D7F1A4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F9DFC-78C2-45A0-86E1-732F8946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44CC-E437-439B-9EE8-A964B8E8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057D-5FB5-401C-A345-BADD2A8D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747A0-F566-4B55-B21C-7C6C3C9C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A4F48-4502-4EC8-B33C-D80E09B6B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E72E6-3406-4D46-975A-30A99C62F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A2F46-4872-4405-A904-B891ADC3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4AA36-6E87-43C5-A223-F14DF809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A811-8ED6-4575-8468-4FB6AEB6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ED07-341F-49C3-B85B-91733163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16CBF-2FCF-4222-BE54-E2C1BC18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C8FBE-FCD6-4B0E-8906-73680879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A356-0A13-4E74-A255-D781B060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3EF92-9327-494C-A4BF-6AE000C0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7DE1C-D96A-4415-840D-08CC5992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E0521-6C7C-4202-BFCF-A16DFF59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FED-8534-4B97-8090-D669272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303C-BDC2-4937-A6E0-46BB80F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2B1C-EDBB-498C-A37E-458CDB42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4CEA-78F2-4BCD-9828-6215B65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77BF-9582-43F4-BD74-6DBF5082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CA252-BD34-4707-9196-058E149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5C5A-1377-4771-80B6-16F0536A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67B70-BE28-4F9D-9E12-A6DA6994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76FB-87D4-4C4E-B9CD-D00295C0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5816-5D58-44AC-86F3-564CBF4E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7E02-CF11-4016-936F-B42586A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281A-B01F-47EE-943F-4DA0692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18286-E093-483F-83BF-EC3AA8B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B3C-DA92-45CE-8F65-17F3C82A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5803-6AB3-41FA-809A-C743C91C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9340-4A57-487B-95C9-FDB9D6A5C92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4924-A8B3-44CD-908F-17B663E6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9D86-8F05-498A-9B2C-66A94027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1223-069A-43F5-9344-A2F62683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8C0-4433-47B0-A39B-EEAE1AF1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파이썬</a:t>
            </a:r>
            <a:r>
              <a:rPr lang="en-US" altLang="ko-KR" b="1" dirty="0"/>
              <a:t>-HW3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DCBEC-1D51-49A5-A605-CBADEEB0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288" y="3602038"/>
            <a:ext cx="9266712" cy="1433100"/>
          </a:xfrm>
        </p:spPr>
        <p:txBody>
          <a:bodyPr>
            <a:normAutofit/>
          </a:bodyPr>
          <a:lstStyle/>
          <a:p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dirty="0"/>
              <a:t>24</a:t>
            </a:r>
            <a:r>
              <a:rPr lang="ko-KR" altLang="en-US" dirty="0"/>
              <a:t>일 자정까지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_HW3.py </a:t>
            </a:r>
            <a:r>
              <a:rPr lang="ko-KR" altLang="en-US" dirty="0"/>
              <a:t>형태로 제출하세요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함께 주어진 </a:t>
            </a:r>
            <a:r>
              <a:rPr lang="en-US" altLang="ko-KR" dirty="0"/>
              <a:t>memento.py</a:t>
            </a:r>
            <a:r>
              <a:rPr lang="ko-KR" altLang="en-US" dirty="0"/>
              <a:t> 내에 있는 </a:t>
            </a:r>
            <a:r>
              <a:rPr lang="en-US" altLang="ko-KR" dirty="0"/>
              <a:t>task</a:t>
            </a:r>
            <a:r>
              <a:rPr lang="ko-KR" altLang="en-US" dirty="0"/>
              <a:t>에 코드를 작성하세요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함께 주어진 </a:t>
            </a:r>
            <a:r>
              <a:rPr lang="en-US" altLang="ko-KR" dirty="0"/>
              <a:t>images</a:t>
            </a:r>
            <a:r>
              <a:rPr lang="ko-KR" altLang="en-US" dirty="0"/>
              <a:t>라는 폴더를 실행 디렉토리에 이동시켜야 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memento.py</a:t>
            </a:r>
            <a:r>
              <a:rPr lang="ko-KR" altLang="en-US" sz="1800" dirty="0"/>
              <a:t>에서 </a:t>
            </a:r>
            <a:r>
              <a:rPr lang="en-US" altLang="ko-KR" sz="1800" dirty="0"/>
              <a:t>task1~task4</a:t>
            </a:r>
            <a:r>
              <a:rPr lang="ko-KR" altLang="en-US" sz="1800" dirty="0"/>
              <a:t>에 해당하는 코드를 잘 작성하여서 게임이 실행되도록 하세요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6</a:t>
            </a:r>
            <a:r>
              <a:rPr lang="ko-KR" altLang="en-US" sz="1800" dirty="0"/>
              <a:t>개 종류의 카드가 </a:t>
            </a:r>
            <a:r>
              <a:rPr lang="en-US" altLang="ko-KR" sz="1800" dirty="0"/>
              <a:t>4</a:t>
            </a:r>
            <a:r>
              <a:rPr lang="ko-KR" altLang="en-US" sz="1800" dirty="0"/>
              <a:t>개씩 </a:t>
            </a:r>
            <a:r>
              <a:rPr lang="ko-KR" altLang="en-US" sz="1800" dirty="0" err="1"/>
              <a:t>나열되어있습니다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처음에 </a:t>
            </a:r>
            <a:r>
              <a:rPr lang="en-US" altLang="ko-KR" sz="1800" dirty="0"/>
              <a:t>24</a:t>
            </a:r>
            <a:r>
              <a:rPr lang="ko-KR" altLang="en-US" sz="1800" dirty="0"/>
              <a:t>장의 카드를 보여주고</a:t>
            </a:r>
            <a:r>
              <a:rPr lang="en-US" altLang="ko-KR" sz="1800" dirty="0"/>
              <a:t>, </a:t>
            </a:r>
            <a:r>
              <a:rPr lang="ko-KR" altLang="en-US" sz="1800" dirty="0"/>
              <a:t>각 순서를 보여주는 숫자패드를 보여줘서 카드를 </a:t>
            </a:r>
            <a:r>
              <a:rPr lang="ko-KR" altLang="en-US" sz="1800" dirty="0" err="1"/>
              <a:t>못보게</a:t>
            </a:r>
            <a:r>
              <a:rPr lang="ko-KR" altLang="en-US" sz="1800" dirty="0"/>
              <a:t>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카드 </a:t>
            </a:r>
            <a:r>
              <a:rPr lang="en-US" altLang="ko-KR" sz="1800" dirty="0"/>
              <a:t>2</a:t>
            </a:r>
            <a:r>
              <a:rPr lang="ko-KR" altLang="en-US" sz="1800" dirty="0"/>
              <a:t>장을 선택했을 때</a:t>
            </a:r>
            <a:r>
              <a:rPr lang="en-US" altLang="ko-KR" sz="1800" dirty="0"/>
              <a:t>, 2</a:t>
            </a:r>
            <a:r>
              <a:rPr lang="ko-KR" altLang="en-US" sz="1800" dirty="0"/>
              <a:t>장의 카드를 잠깐 보여주고 동일한 카드라면 계속 그림이 보이게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실패하면 다음 시도를 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24</a:t>
            </a:r>
            <a:r>
              <a:rPr lang="ko-KR" altLang="en-US" sz="1800" dirty="0"/>
              <a:t>장의 카드를 전부 맞출 때까지 게임이 진행됩니다</a:t>
            </a:r>
            <a:r>
              <a:rPr lang="en-US" altLang="ko-KR" sz="180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9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(#1): 10</a:t>
            </a:r>
            <a:r>
              <a:rPr lang="ko-KR" altLang="en-US" sz="1800" dirty="0"/>
              <a:t>초간 모든 카드를 보여주고</a:t>
            </a:r>
            <a:r>
              <a:rPr lang="en-US" altLang="ko-KR" sz="1800" dirty="0"/>
              <a:t>, </a:t>
            </a:r>
            <a:r>
              <a:rPr lang="ko-KR" altLang="en-US" sz="1800" dirty="0"/>
              <a:t>아래와 같이 두개의 카드 번호를 </a:t>
            </a:r>
            <a:r>
              <a:rPr lang="ko-KR" altLang="en-US" sz="1800" dirty="0" err="1"/>
              <a:t>입력받는다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72DCB-A37F-42C4-BD43-9AA653CD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62" y="3240422"/>
            <a:ext cx="5143738" cy="1094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4A8565-6775-4E25-9235-770CB402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7" y="2594339"/>
            <a:ext cx="4658789" cy="41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(#2): 10</a:t>
            </a:r>
            <a:r>
              <a:rPr lang="ko-KR" altLang="en-US" sz="1800" dirty="0"/>
              <a:t>초간 보여진 뒤에는 숫자패드로 바뀜</a:t>
            </a:r>
            <a:endParaRPr 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72DCB-A37F-42C4-BD43-9AA653CD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34" y="3008690"/>
            <a:ext cx="5143738" cy="1094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E390BD-B362-4EAF-8F7F-80742EC4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63" y="2692563"/>
            <a:ext cx="4064392" cy="36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(#3): </a:t>
            </a:r>
            <a:r>
              <a:rPr lang="ko-KR" altLang="en-US" sz="1800" dirty="0"/>
              <a:t>두개의 숫자가 동일한 카드를 갖는 숫자였다면</a:t>
            </a:r>
            <a:r>
              <a:rPr lang="en-US" altLang="ko-KR" sz="1800" dirty="0"/>
              <a:t>, </a:t>
            </a:r>
            <a:r>
              <a:rPr lang="ko-KR" altLang="en-US" sz="1800" dirty="0"/>
              <a:t>그림을 보여주고 </a:t>
            </a:r>
            <a:r>
              <a:rPr lang="en-US" altLang="ko-KR" sz="1800" dirty="0"/>
              <a:t>correct</a:t>
            </a:r>
            <a:r>
              <a:rPr lang="ko-KR" altLang="en-US" sz="1800" dirty="0"/>
              <a:t>를 나타냄</a:t>
            </a:r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263A6C-58EE-4ED6-B79B-3EA1D419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76" y="2783287"/>
            <a:ext cx="4125460" cy="3528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8205E4-9045-47FD-87E5-BF9F1FD5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97077" cy="14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(#4): </a:t>
            </a:r>
            <a:r>
              <a:rPr lang="ko-KR" altLang="en-US" sz="1800" dirty="0"/>
              <a:t>다른 카드를 골랐다면 잠시 보여주고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time_delay</a:t>
            </a:r>
            <a:r>
              <a:rPr lang="ko-KR" altLang="en-US" sz="1800" dirty="0"/>
              <a:t>만큼 보여주고</a:t>
            </a:r>
            <a:r>
              <a:rPr lang="en-US" altLang="ko-KR" sz="1800" dirty="0"/>
              <a:t>) </a:t>
            </a:r>
            <a:r>
              <a:rPr lang="ko-KR" altLang="en-US" sz="1800" dirty="0"/>
              <a:t>원래대로 돌아옴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Wrong!</a:t>
            </a:r>
            <a:r>
              <a:rPr lang="ko-KR" altLang="en-US" sz="1800" dirty="0"/>
              <a:t>을 프린트함</a:t>
            </a:r>
            <a:endParaRPr 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09678-4509-48B2-AA27-F30AF1D2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5" y="3226591"/>
            <a:ext cx="2628798" cy="2301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04180A-F26A-4CC9-9F54-729AF985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75" y="3521948"/>
            <a:ext cx="4334555" cy="1505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6737A4-83BF-418C-8506-2F29023D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854" y="3301216"/>
            <a:ext cx="2612662" cy="223467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9F06C3C-2519-4A50-B775-D244936BF1E1}"/>
              </a:ext>
            </a:extLst>
          </p:cNvPr>
          <p:cNvSpPr/>
          <p:nvPr/>
        </p:nvSpPr>
        <p:spPr>
          <a:xfrm>
            <a:off x="3035661" y="4148886"/>
            <a:ext cx="70145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(#5) : </a:t>
            </a:r>
            <a:r>
              <a:rPr lang="ko-KR" altLang="en-US" sz="1800" dirty="0"/>
              <a:t>이미 </a:t>
            </a:r>
            <a:r>
              <a:rPr lang="ko-KR" altLang="en-US" sz="1800" dirty="0" err="1"/>
              <a:t>골라져있는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번카드를 입력하거나</a:t>
            </a:r>
            <a:r>
              <a:rPr lang="en-US" altLang="ko-KR" sz="1800" dirty="0"/>
              <a:t>, 0~23</a:t>
            </a:r>
            <a:r>
              <a:rPr lang="ko-KR" altLang="en-US" sz="1800" dirty="0"/>
              <a:t>범위가 아닌 숫자를 입력하면 아무 변화없이 다음 </a:t>
            </a:r>
            <a:r>
              <a:rPr lang="en-US" altLang="ko-KR" sz="1800" dirty="0"/>
              <a:t>try 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넘어감</a:t>
            </a:r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6C3D7-9674-4CAD-B098-ADB15750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95" y="3429000"/>
            <a:ext cx="4304153" cy="1894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7D05E8-660B-4C10-BE79-E67EF5DD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00" y="3040072"/>
            <a:ext cx="4125460" cy="35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ko-KR" altLang="en-US" sz="1800" dirty="0"/>
              <a:t>게임 진행 화면 </a:t>
            </a:r>
            <a:r>
              <a:rPr lang="en-US" altLang="ko-KR" sz="1800" dirty="0"/>
              <a:t>(#6) : </a:t>
            </a:r>
            <a:r>
              <a:rPr lang="ko-KR" altLang="en-US" sz="1800" dirty="0"/>
              <a:t>모든 카드를 맞출 때까지 반복됨</a:t>
            </a:r>
            <a:endParaRPr 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1B657-448D-4788-903D-4AD50A74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7" y="2711884"/>
            <a:ext cx="4486718" cy="3857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8CDC94-B312-4AA5-A44B-7861456C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28" y="2901003"/>
            <a:ext cx="4096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F73-AF42-403C-B5D1-A8932632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>
                <a:solidFill>
                  <a:srgbClr val="FF0000"/>
                </a:solidFill>
              </a:rPr>
              <a:t>메멘토</a:t>
            </a:r>
            <a:r>
              <a:rPr lang="en-US" altLang="ko-KR" sz="5400" b="1" dirty="0">
                <a:solidFill>
                  <a:srgbClr val="FF0000"/>
                </a:solidFill>
              </a:rPr>
              <a:t>(memento)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A543-D90D-4D03-9A21-F1590504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 initialize</a:t>
            </a:r>
            <a:r>
              <a:rPr lang="en-US" sz="1800" dirty="0"/>
              <a:t> </a:t>
            </a:r>
            <a:r>
              <a:rPr lang="ko-KR" altLang="en-US" sz="1800" dirty="0"/>
              <a:t>초기화 </a:t>
            </a:r>
            <a:r>
              <a:rPr lang="en-US" altLang="ko-KR" sz="1800" dirty="0"/>
              <a:t>(</a:t>
            </a:r>
            <a:r>
              <a:rPr lang="ko-KR" altLang="en-US" sz="1800" dirty="0"/>
              <a:t>그림카드 리스트와 숫자패드 리스트를 생성</a:t>
            </a:r>
            <a:r>
              <a:rPr lang="en-US" altLang="ko-KR" sz="1800" dirty="0"/>
              <a:t>)</a:t>
            </a:r>
            <a:endParaRPr lang="en-US" sz="1800" dirty="0"/>
          </a:p>
          <a:p>
            <a:r>
              <a:rPr lang="en-US" sz="1800" b="1" dirty="0" err="1"/>
              <a:t>print_cards</a:t>
            </a:r>
            <a:r>
              <a:rPr lang="en-US" sz="1800" b="1" dirty="0"/>
              <a:t>()</a:t>
            </a:r>
            <a:r>
              <a:rPr lang="en-US" sz="1800" dirty="0"/>
              <a:t>: </a:t>
            </a:r>
            <a:r>
              <a:rPr lang="en-US" sz="1800" dirty="0" err="1"/>
              <a:t>correct_list</a:t>
            </a:r>
            <a:r>
              <a:rPr lang="ko-KR" altLang="en-US" sz="1800" dirty="0"/>
              <a:t>에 있는 순서의 카드는 그림을 나타내고 나머지는 숫자 패드를 나타내는 함수</a:t>
            </a:r>
            <a:endParaRPr lang="en-US" altLang="ko-KR" sz="1800" dirty="0"/>
          </a:p>
          <a:p>
            <a:r>
              <a:rPr lang="en-US" altLang="ko-KR" sz="1800" b="1" dirty="0" err="1"/>
              <a:t>is_valid</a:t>
            </a:r>
            <a:r>
              <a:rPr lang="en-US" altLang="ko-KR" sz="1800" b="1" dirty="0"/>
              <a:t>(num1,num2)  </a:t>
            </a:r>
            <a:r>
              <a:rPr lang="ko-KR" altLang="en-US" sz="1800" dirty="0"/>
              <a:t>두 숫자가 같은 숫자인지</a:t>
            </a:r>
            <a:r>
              <a:rPr lang="en-US" altLang="ko-KR" sz="1800" dirty="0"/>
              <a:t>, </a:t>
            </a:r>
            <a:r>
              <a:rPr lang="ko-KR" altLang="en-US" sz="1800" dirty="0"/>
              <a:t>두개의 숫자가 이미 골라져서 </a:t>
            </a:r>
            <a:r>
              <a:rPr lang="en-US" altLang="ko-KR" sz="1800" dirty="0" err="1"/>
              <a:t>correct_list</a:t>
            </a:r>
            <a:r>
              <a:rPr lang="en-US" altLang="ko-KR" sz="1800" dirty="0"/>
              <a:t> </a:t>
            </a:r>
            <a:r>
              <a:rPr lang="ko-KR" altLang="en-US" sz="1800" dirty="0"/>
              <a:t>에 있는 수인지</a:t>
            </a:r>
            <a:r>
              <a:rPr lang="en-US" altLang="ko-KR" sz="1800" dirty="0"/>
              <a:t>, 0~23 </a:t>
            </a:r>
            <a:r>
              <a:rPr lang="ko-KR" altLang="en-US" sz="1800" dirty="0"/>
              <a:t>범위를 넘지는 않는지 확인하는 함수 </a:t>
            </a:r>
            <a:endParaRPr lang="en-US" altLang="ko-KR" sz="1800" dirty="0"/>
          </a:p>
          <a:p>
            <a:r>
              <a:rPr lang="en-US" altLang="ko-KR" sz="1800" b="1" dirty="0"/>
              <a:t>check(num1,num2) </a:t>
            </a:r>
            <a:r>
              <a:rPr lang="ko-KR" altLang="en-US" sz="1800" dirty="0"/>
              <a:t>두 숫자에 해당하는 카드가 어떤 카드인지 확인하면서</a:t>
            </a:r>
            <a:r>
              <a:rPr lang="en-US" altLang="ko-KR" sz="1800" dirty="0"/>
              <a:t>, </a:t>
            </a:r>
            <a:r>
              <a:rPr lang="ko-KR" altLang="en-US" sz="1800" dirty="0"/>
              <a:t>그 결과를 반환하는 함수</a:t>
            </a:r>
            <a:endParaRPr lang="en-US" altLang="ko-KR" sz="1800" dirty="0"/>
          </a:p>
          <a:p>
            <a:r>
              <a:rPr lang="en-US" altLang="ko-KR" sz="1800" b="1" dirty="0" err="1"/>
              <a:t>correct_list</a:t>
            </a:r>
            <a:r>
              <a:rPr lang="en-US" altLang="ko-KR" sz="1800" dirty="0"/>
              <a:t> </a:t>
            </a:r>
            <a:r>
              <a:rPr lang="ko-KR" altLang="en-US" sz="1800" dirty="0"/>
              <a:t>맞춘 카드를 기록하는 리스트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print_cards</a:t>
            </a:r>
            <a:r>
              <a:rPr lang="en-US" altLang="ko-KR" sz="1800" dirty="0"/>
              <a:t>()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correct_list</a:t>
            </a:r>
            <a:r>
              <a:rPr lang="ko-KR" altLang="en-US" sz="1800" dirty="0"/>
              <a:t>에 있는 순서의 그림을 보여준다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851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352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파이썬-HW3</vt:lpstr>
      <vt:lpstr>메멘토(memento)</vt:lpstr>
      <vt:lpstr>메멘토(memento)</vt:lpstr>
      <vt:lpstr>메멘토(memento)</vt:lpstr>
      <vt:lpstr>메멘토(memento)</vt:lpstr>
      <vt:lpstr>메멘토(memento)</vt:lpstr>
      <vt:lpstr>메멘토(memento)</vt:lpstr>
      <vt:lpstr>메멘토(memento)</vt:lpstr>
      <vt:lpstr>메멘토(memento)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파이썬-HW1</dc:title>
  <dc:creator>Jinhyun Ahn</dc:creator>
  <cp:lastModifiedBy>Jinhyun Ahn</cp:lastModifiedBy>
  <cp:revision>9</cp:revision>
  <dcterms:created xsi:type="dcterms:W3CDTF">2023-04-03T09:00:07Z</dcterms:created>
  <dcterms:modified xsi:type="dcterms:W3CDTF">2023-11-16T01:41:05Z</dcterms:modified>
</cp:coreProperties>
</file>