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88" r:id="rId13"/>
    <p:sldId id="289" r:id="rId14"/>
    <p:sldId id="293" r:id="rId15"/>
    <p:sldId id="290" r:id="rId16"/>
    <p:sldId id="291" r:id="rId17"/>
    <p:sldId id="292" r:id="rId18"/>
    <p:sldId id="294" r:id="rId19"/>
    <p:sldId id="295" r:id="rId20"/>
    <p:sldId id="271" r:id="rId21"/>
    <p:sldId id="272" r:id="rId22"/>
    <p:sldId id="273" r:id="rId23"/>
    <p:sldId id="274" r:id="rId24"/>
    <p:sldId id="275" r:id="rId25"/>
    <p:sldId id="296" r:id="rId26"/>
    <p:sldId id="297" r:id="rId27"/>
    <p:sldId id="298" r:id="rId28"/>
    <p:sldId id="299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8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9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6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9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3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565D-0F47-4F52-88BC-6E63BF828596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C11B-2DAD-4E60-82F8-EF79BC303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6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2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27462" y="16791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27462" y="19839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27462" y="22887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27462" y="25935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27462" y="28983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27462" y="32031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00780" y="17553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00782" y="18315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00777" y="20601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00779" y="21363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100781" y="23649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00783" y="24411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89838" y="26697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089840" y="27459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100781" y="29745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00783" y="30507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00781" y="32793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00783" y="33555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416517" y="49938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16517" y="5298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416517" y="56034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16517" y="59082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16517" y="62130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089835" y="50700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89837" y="51462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089832" y="53748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89834" y="54510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089836" y="56796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089838" y="57558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078893" y="59844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78895" y="60606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089836" y="62892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089838" y="63654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78893" y="6649500"/>
            <a:ext cx="57716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083561" y="18312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83561" y="24408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83561" y="30504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4" name="Straight Arrow Connector 83"/>
          <p:cNvCxnSpPr>
            <a:endCxn id="72" idx="1"/>
          </p:cNvCxnSpPr>
          <p:nvPr/>
        </p:nvCxnSpPr>
        <p:spPr>
          <a:xfrm>
            <a:off x="2656061" y="1793400"/>
            <a:ext cx="427500" cy="1521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1"/>
          </p:cNvCxnSpPr>
          <p:nvPr/>
        </p:nvCxnSpPr>
        <p:spPr>
          <a:xfrm flipV="1">
            <a:off x="2645116" y="1945500"/>
            <a:ext cx="438445" cy="152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667006" y="2403000"/>
            <a:ext cx="427500" cy="1521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656061" y="2555100"/>
            <a:ext cx="438445" cy="152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667005" y="3015600"/>
            <a:ext cx="427500" cy="1521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656060" y="3167700"/>
            <a:ext cx="438445" cy="152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083561" y="51462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083561" y="57558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083561" y="63654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97" name="Straight Arrow Connector 96"/>
          <p:cNvCxnSpPr>
            <a:endCxn id="94" idx="1"/>
          </p:cNvCxnSpPr>
          <p:nvPr/>
        </p:nvCxnSpPr>
        <p:spPr>
          <a:xfrm>
            <a:off x="2656061" y="5108400"/>
            <a:ext cx="427500" cy="1521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4" idx="1"/>
          </p:cNvCxnSpPr>
          <p:nvPr/>
        </p:nvCxnSpPr>
        <p:spPr>
          <a:xfrm flipV="1">
            <a:off x="2645116" y="5260500"/>
            <a:ext cx="438445" cy="152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667006" y="5718000"/>
            <a:ext cx="427500" cy="1521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656061" y="5870100"/>
            <a:ext cx="438445" cy="152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667005" y="6330600"/>
            <a:ext cx="427500" cy="1521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656060" y="6482700"/>
            <a:ext cx="438445" cy="152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760959" y="21300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760958" y="33618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60957" y="60543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760959" y="48285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484862" y="27372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484861" y="54510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484862" y="43650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70662" y="34683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170661" y="47124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932662" y="41175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3" name="Straight Arrow Connector 112"/>
          <p:cNvCxnSpPr>
            <a:endCxn id="103" idx="1"/>
          </p:cNvCxnSpPr>
          <p:nvPr/>
        </p:nvCxnSpPr>
        <p:spPr>
          <a:xfrm>
            <a:off x="3312160" y="1945800"/>
            <a:ext cx="448799" cy="2985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3"/>
            <a:endCxn id="103" idx="1"/>
          </p:cNvCxnSpPr>
          <p:nvPr/>
        </p:nvCxnSpPr>
        <p:spPr>
          <a:xfrm flipV="1">
            <a:off x="3312160" y="2244300"/>
            <a:ext cx="448799" cy="3108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8" idx="3"/>
            <a:endCxn id="104" idx="1"/>
          </p:cNvCxnSpPr>
          <p:nvPr/>
        </p:nvCxnSpPr>
        <p:spPr>
          <a:xfrm>
            <a:off x="3312160" y="3164700"/>
            <a:ext cx="448798" cy="3114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04" idx="1"/>
          </p:cNvCxnSpPr>
          <p:nvPr/>
        </p:nvCxnSpPr>
        <p:spPr>
          <a:xfrm flipV="1">
            <a:off x="3312160" y="3476100"/>
            <a:ext cx="448798" cy="2604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4" idx="3"/>
            <a:endCxn id="106" idx="1"/>
          </p:cNvCxnSpPr>
          <p:nvPr/>
        </p:nvCxnSpPr>
        <p:spPr>
          <a:xfrm flipV="1">
            <a:off x="3312160" y="4942800"/>
            <a:ext cx="448799" cy="317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3"/>
            <a:endCxn id="105" idx="1"/>
          </p:cNvCxnSpPr>
          <p:nvPr/>
        </p:nvCxnSpPr>
        <p:spPr>
          <a:xfrm>
            <a:off x="3312160" y="5870100"/>
            <a:ext cx="448797" cy="2985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6" idx="3"/>
            <a:endCxn id="105" idx="1"/>
          </p:cNvCxnSpPr>
          <p:nvPr/>
        </p:nvCxnSpPr>
        <p:spPr>
          <a:xfrm flipV="1">
            <a:off x="3312160" y="6168600"/>
            <a:ext cx="448797" cy="3111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312160" y="4712400"/>
            <a:ext cx="427500" cy="2304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3" idx="3"/>
            <a:endCxn id="107" idx="1"/>
          </p:cNvCxnSpPr>
          <p:nvPr/>
        </p:nvCxnSpPr>
        <p:spPr>
          <a:xfrm>
            <a:off x="3989558" y="2244300"/>
            <a:ext cx="495304" cy="6072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4" idx="3"/>
            <a:endCxn id="107" idx="1"/>
          </p:cNvCxnSpPr>
          <p:nvPr/>
        </p:nvCxnSpPr>
        <p:spPr>
          <a:xfrm flipV="1">
            <a:off x="3989557" y="2851500"/>
            <a:ext cx="495305" cy="6246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6" idx="3"/>
            <a:endCxn id="108" idx="1"/>
          </p:cNvCxnSpPr>
          <p:nvPr/>
        </p:nvCxnSpPr>
        <p:spPr>
          <a:xfrm>
            <a:off x="3989558" y="4942800"/>
            <a:ext cx="495303" cy="6225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5" idx="3"/>
            <a:endCxn id="108" idx="1"/>
          </p:cNvCxnSpPr>
          <p:nvPr/>
        </p:nvCxnSpPr>
        <p:spPr>
          <a:xfrm flipV="1">
            <a:off x="3989556" y="5565300"/>
            <a:ext cx="495305" cy="6033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08" idx="3"/>
            <a:endCxn id="111" idx="1"/>
          </p:cNvCxnSpPr>
          <p:nvPr/>
        </p:nvCxnSpPr>
        <p:spPr>
          <a:xfrm flipV="1">
            <a:off x="4713460" y="4826700"/>
            <a:ext cx="457201" cy="7386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4484860" y="37365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083560" y="46122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083559" y="36222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2" name="Straight Arrow Connector 141"/>
          <p:cNvCxnSpPr>
            <a:stCxn id="110" idx="1"/>
            <a:endCxn id="107" idx="3"/>
          </p:cNvCxnSpPr>
          <p:nvPr/>
        </p:nvCxnSpPr>
        <p:spPr>
          <a:xfrm flipH="1" flipV="1">
            <a:off x="4713461" y="2851500"/>
            <a:ext cx="457201" cy="7311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10" idx="1"/>
            <a:endCxn id="139" idx="3"/>
          </p:cNvCxnSpPr>
          <p:nvPr/>
        </p:nvCxnSpPr>
        <p:spPr>
          <a:xfrm flipH="1">
            <a:off x="4713459" y="3582600"/>
            <a:ext cx="457203" cy="2682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1" idx="1"/>
            <a:endCxn id="109" idx="3"/>
          </p:cNvCxnSpPr>
          <p:nvPr/>
        </p:nvCxnSpPr>
        <p:spPr>
          <a:xfrm flipH="1" flipV="1">
            <a:off x="4713461" y="4479300"/>
            <a:ext cx="457200" cy="3474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2" idx="1"/>
            <a:endCxn id="111" idx="3"/>
          </p:cNvCxnSpPr>
          <p:nvPr/>
        </p:nvCxnSpPr>
        <p:spPr>
          <a:xfrm flipH="1">
            <a:off x="5399260" y="4231800"/>
            <a:ext cx="533402" cy="5949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2" idx="1"/>
            <a:endCxn id="110" idx="3"/>
          </p:cNvCxnSpPr>
          <p:nvPr/>
        </p:nvCxnSpPr>
        <p:spPr>
          <a:xfrm flipH="1" flipV="1">
            <a:off x="5399261" y="3582600"/>
            <a:ext cx="533401" cy="6492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12" idx="3"/>
          </p:cNvCxnSpPr>
          <p:nvPr/>
        </p:nvCxnSpPr>
        <p:spPr>
          <a:xfrm flipH="1">
            <a:off x="6161261" y="4231800"/>
            <a:ext cx="3810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2A35EED-E765-4D93-B001-C5DF6F9493E7}"/>
              </a:ext>
            </a:extLst>
          </p:cNvPr>
          <p:cNvSpPr txBox="1"/>
          <p:nvPr/>
        </p:nvSpPr>
        <p:spPr>
          <a:xfrm>
            <a:off x="3083558" y="3707700"/>
            <a:ext cx="266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EFDC73-3A78-4D6B-A838-3032AF06DA14}"/>
              </a:ext>
            </a:extLst>
          </p:cNvPr>
          <p:cNvSpPr txBox="1"/>
          <p:nvPr/>
        </p:nvSpPr>
        <p:spPr>
          <a:xfrm>
            <a:off x="2427456" y="3561707"/>
            <a:ext cx="26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300F0F-6C61-41E7-8340-9B862905D3E5}"/>
              </a:ext>
            </a:extLst>
          </p:cNvPr>
          <p:cNvSpPr txBox="1"/>
          <p:nvPr/>
        </p:nvSpPr>
        <p:spPr>
          <a:xfrm>
            <a:off x="3731258" y="3523080"/>
            <a:ext cx="26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CCE057-810B-4CAA-AD94-0888CC64A87E}"/>
              </a:ext>
            </a:extLst>
          </p:cNvPr>
          <p:cNvSpPr txBox="1"/>
          <p:nvPr/>
        </p:nvSpPr>
        <p:spPr>
          <a:xfrm>
            <a:off x="1627355" y="2399700"/>
            <a:ext cx="2666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DSP 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PRODUCTS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2B96CAD-A005-4B67-93D7-6B8228943D0A}"/>
              </a:ext>
            </a:extLst>
          </p:cNvPr>
          <p:cNvSpPr txBox="1"/>
          <p:nvPr/>
        </p:nvSpPr>
        <p:spPr>
          <a:xfrm>
            <a:off x="6542262" y="4108753"/>
            <a:ext cx="17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COLUMN SUMS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D81EBA14-642F-49E1-B327-37515ABC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FAST ACCUMULATOR</a:t>
            </a:r>
          </a:p>
        </p:txBody>
      </p:sp>
    </p:spTree>
    <p:extLst>
      <p:ext uri="{BB962C8B-B14F-4D97-AF65-F5344CB8AC3E}">
        <p14:creationId xmlns:p14="http://schemas.microsoft.com/office/powerpoint/2010/main" val="163084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89665" y="116205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89665" y="146685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9665" y="177165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89665" y="207645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89665" y="238125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62983" y="123825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29097" y="1314150"/>
            <a:ext cx="560567" cy="3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00498" y="1543050"/>
            <a:ext cx="78916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71899" y="1612950"/>
            <a:ext cx="1017762" cy="63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43300" y="1841550"/>
            <a:ext cx="1246363" cy="63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14701" y="1923750"/>
            <a:ext cx="1474964" cy="3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86102" y="2152350"/>
            <a:ext cx="1692618" cy="3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52733" y="2228850"/>
            <a:ext cx="192598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28904" y="2457450"/>
            <a:ext cx="216075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00305" y="2533350"/>
            <a:ext cx="2389360" cy="3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71706" y="2803350"/>
            <a:ext cx="283561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445764" y="131415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45764" y="192375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445764" y="253335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4" name="Straight Arrow Connector 83"/>
          <p:cNvCxnSpPr>
            <a:endCxn id="72" idx="1"/>
          </p:cNvCxnSpPr>
          <p:nvPr/>
        </p:nvCxnSpPr>
        <p:spPr>
          <a:xfrm>
            <a:off x="5018264" y="1276350"/>
            <a:ext cx="427500" cy="1521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1"/>
          </p:cNvCxnSpPr>
          <p:nvPr/>
        </p:nvCxnSpPr>
        <p:spPr>
          <a:xfrm flipV="1">
            <a:off x="5007319" y="1428450"/>
            <a:ext cx="438445" cy="152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029209" y="1885950"/>
            <a:ext cx="427500" cy="1521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018264" y="2038050"/>
            <a:ext cx="438445" cy="152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029208" y="2498550"/>
            <a:ext cx="427500" cy="1521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018263" y="2650650"/>
            <a:ext cx="438445" cy="152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123162" y="161295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47065" y="222015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3" name="Straight Arrow Connector 112"/>
          <p:cNvCxnSpPr>
            <a:endCxn id="103" idx="1"/>
          </p:cNvCxnSpPr>
          <p:nvPr/>
        </p:nvCxnSpPr>
        <p:spPr>
          <a:xfrm>
            <a:off x="5674363" y="1428750"/>
            <a:ext cx="448799" cy="2985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3"/>
            <a:endCxn id="103" idx="1"/>
          </p:cNvCxnSpPr>
          <p:nvPr/>
        </p:nvCxnSpPr>
        <p:spPr>
          <a:xfrm flipV="1">
            <a:off x="5674363" y="1727250"/>
            <a:ext cx="448799" cy="3108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3" idx="3"/>
            <a:endCxn id="107" idx="1"/>
          </p:cNvCxnSpPr>
          <p:nvPr/>
        </p:nvCxnSpPr>
        <p:spPr>
          <a:xfrm>
            <a:off x="6351761" y="1727250"/>
            <a:ext cx="495304" cy="6072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8" idx="3"/>
            <a:endCxn id="107" idx="1"/>
          </p:cNvCxnSpPr>
          <p:nvPr/>
        </p:nvCxnSpPr>
        <p:spPr>
          <a:xfrm flipV="1">
            <a:off x="5674363" y="2334450"/>
            <a:ext cx="1172702" cy="3132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7075664" y="2328100"/>
            <a:ext cx="3810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429001" y="609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657600" y="609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886199" y="609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114798" y="609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200402" y="609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286006" y="609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514605" y="609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743204" y="609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971803" y="609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057407" y="609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343397" y="609600"/>
            <a:ext cx="228599" cy="2286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730728" y="7239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8" idx="2"/>
          </p:cNvCxnSpPr>
          <p:nvPr/>
        </p:nvCxnSpPr>
        <p:spPr>
          <a:xfrm flipV="1">
            <a:off x="4457697" y="838200"/>
            <a:ext cx="0" cy="4000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4229097" y="838200"/>
            <a:ext cx="0" cy="4762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4000498" y="838200"/>
            <a:ext cx="0" cy="7048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3771899" y="838200"/>
            <a:ext cx="0" cy="7810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3543300" y="838200"/>
            <a:ext cx="0" cy="10033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3314701" y="842962"/>
            <a:ext cx="0" cy="108108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3086102" y="847725"/>
            <a:ext cx="9518" cy="130492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2852733" y="847725"/>
            <a:ext cx="0" cy="137242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2628904" y="847725"/>
            <a:ext cx="0" cy="160972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2400305" y="847725"/>
            <a:ext cx="0" cy="168592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2171706" y="847725"/>
            <a:ext cx="0" cy="195562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0FE45A0-9300-4CC4-9343-D0315DADF8F6}"/>
              </a:ext>
            </a:extLst>
          </p:cNvPr>
          <p:cNvSpPr/>
          <p:nvPr/>
        </p:nvSpPr>
        <p:spPr>
          <a:xfrm>
            <a:off x="2807449" y="4333275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FE6F2A-3D37-4B92-BA9F-82B5BBBACAB0}"/>
              </a:ext>
            </a:extLst>
          </p:cNvPr>
          <p:cNvSpPr/>
          <p:nvPr/>
        </p:nvSpPr>
        <p:spPr>
          <a:xfrm>
            <a:off x="3874249" y="4333274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977C48-2FD2-4E5F-A881-6BE1E6E82977}"/>
              </a:ext>
            </a:extLst>
          </p:cNvPr>
          <p:cNvSpPr/>
          <p:nvPr/>
        </p:nvSpPr>
        <p:spPr>
          <a:xfrm>
            <a:off x="4941049" y="4333273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C630F1-DEB2-4C8D-833F-E92ECFB35ABB}"/>
              </a:ext>
            </a:extLst>
          </p:cNvPr>
          <p:cNvSpPr/>
          <p:nvPr/>
        </p:nvSpPr>
        <p:spPr>
          <a:xfrm>
            <a:off x="6007849" y="4333272"/>
            <a:ext cx="87840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EMPTY QUE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C828A3-B6E0-437C-8340-6C5D32DC29A8}"/>
              </a:ext>
            </a:extLst>
          </p:cNvPr>
          <p:cNvCxnSpPr/>
          <p:nvPr/>
        </p:nvCxnSpPr>
        <p:spPr>
          <a:xfrm>
            <a:off x="4614370" y="4658444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C6D927-A248-4D7E-B88D-EEC75743378E}"/>
              </a:ext>
            </a:extLst>
          </p:cNvPr>
          <p:cNvCxnSpPr>
            <a:cxnSpLocks/>
          </p:cNvCxnSpPr>
          <p:nvPr/>
        </p:nvCxnSpPr>
        <p:spPr>
          <a:xfrm flipH="1">
            <a:off x="3177510" y="5290262"/>
            <a:ext cx="326954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FDBCF1-1369-43C4-AF5A-23E35E80A5F9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447050" y="4983611"/>
            <a:ext cx="0" cy="30665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721B26-9BF0-4B85-BA72-2C9055BF5FE1}"/>
              </a:ext>
            </a:extLst>
          </p:cNvPr>
          <p:cNvCxnSpPr>
            <a:cxnSpLocks/>
          </p:cNvCxnSpPr>
          <p:nvPr/>
        </p:nvCxnSpPr>
        <p:spPr>
          <a:xfrm flipV="1">
            <a:off x="3171509" y="4981763"/>
            <a:ext cx="0" cy="3084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36B2A8-780A-4A73-B8BB-1116A821138F}"/>
              </a:ext>
            </a:extLst>
          </p:cNvPr>
          <p:cNvCxnSpPr/>
          <p:nvPr/>
        </p:nvCxnSpPr>
        <p:spPr>
          <a:xfrm>
            <a:off x="3547570" y="453011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B8C469-B234-4D71-982E-692824E8CEED}"/>
              </a:ext>
            </a:extLst>
          </p:cNvPr>
          <p:cNvCxnSpPr/>
          <p:nvPr/>
        </p:nvCxnSpPr>
        <p:spPr>
          <a:xfrm>
            <a:off x="3547570" y="475871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F1D106-925B-44C6-8D73-6C6705F07860}"/>
              </a:ext>
            </a:extLst>
          </p:cNvPr>
          <p:cNvCxnSpPr/>
          <p:nvPr/>
        </p:nvCxnSpPr>
        <p:spPr>
          <a:xfrm>
            <a:off x="5681170" y="453011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D433E5-6613-441A-A69E-155A455D85CF}"/>
              </a:ext>
            </a:extLst>
          </p:cNvPr>
          <p:cNvCxnSpPr/>
          <p:nvPr/>
        </p:nvCxnSpPr>
        <p:spPr>
          <a:xfrm>
            <a:off x="5681170" y="475871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CCFC6CE-2E9A-4C6B-9271-47D7BE737C2C}"/>
              </a:ext>
            </a:extLst>
          </p:cNvPr>
          <p:cNvCxnSpPr>
            <a:cxnSpLocks/>
          </p:cNvCxnSpPr>
          <p:nvPr/>
        </p:nvCxnSpPr>
        <p:spPr>
          <a:xfrm flipV="1">
            <a:off x="6447050" y="4026621"/>
            <a:ext cx="0" cy="30665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01DEC1B-135B-4162-8A6B-73B95154C278}"/>
              </a:ext>
            </a:extLst>
          </p:cNvPr>
          <p:cNvCxnSpPr>
            <a:cxnSpLocks/>
          </p:cNvCxnSpPr>
          <p:nvPr/>
        </p:nvCxnSpPr>
        <p:spPr>
          <a:xfrm flipH="1">
            <a:off x="4229097" y="4026621"/>
            <a:ext cx="221195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6BEF4E7-4364-46EE-AB6E-B522378DEC1F}"/>
              </a:ext>
            </a:extLst>
          </p:cNvPr>
          <p:cNvCxnSpPr>
            <a:cxnSpLocks/>
          </p:cNvCxnSpPr>
          <p:nvPr/>
        </p:nvCxnSpPr>
        <p:spPr>
          <a:xfrm>
            <a:off x="4231407" y="4026621"/>
            <a:ext cx="0" cy="30665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61CA3F8-0E6D-4592-B117-481D19025C2F}"/>
              </a:ext>
            </a:extLst>
          </p:cNvPr>
          <p:cNvSpPr txBox="1"/>
          <p:nvPr/>
        </p:nvSpPr>
        <p:spPr>
          <a:xfrm>
            <a:off x="780103" y="591979"/>
            <a:ext cx="111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COLUMN SUMS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1193CC-4822-49A4-926F-F8E19A813B77}"/>
              </a:ext>
            </a:extLst>
          </p:cNvPr>
          <p:cNvSpPr txBox="1"/>
          <p:nvPr/>
        </p:nvSpPr>
        <p:spPr>
          <a:xfrm>
            <a:off x="7419836" y="2202529"/>
            <a:ext cx="96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KERNEL SUM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177510" y="3955148"/>
            <a:ext cx="0" cy="37812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2821944" y="3955147"/>
            <a:ext cx="348370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62204" y="3832037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63156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10668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2382" y="1066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981701" y="1066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0" y="10257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10540" y="1028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65723" y="10287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320832" y="1136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91200" y="1136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71607" y="13716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133151" y="1200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2" idx="1"/>
          </p:cNvCxnSpPr>
          <p:nvPr/>
        </p:nvCxnSpPr>
        <p:spPr>
          <a:xfrm flipV="1">
            <a:off x="2768491" y="11334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3" idx="3"/>
          </p:cNvCxnSpPr>
          <p:nvPr/>
        </p:nvCxnSpPr>
        <p:spPr>
          <a:xfrm>
            <a:off x="6280151" y="11334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57600" y="12192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174782" y="1219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134101" y="1219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200400" y="11781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2940" y="11811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18123" y="11811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73232" y="1288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3600" y="1288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324007" y="15240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285551" y="1352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1" idx="1"/>
          </p:cNvCxnSpPr>
          <p:nvPr/>
        </p:nvCxnSpPr>
        <p:spPr>
          <a:xfrm flipV="1">
            <a:off x="2920891" y="12858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2" idx="3"/>
          </p:cNvCxnSpPr>
          <p:nvPr/>
        </p:nvCxnSpPr>
        <p:spPr>
          <a:xfrm>
            <a:off x="6432551" y="12858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810000" y="13716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327182" y="1371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286501" y="1371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352800" y="13305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15340" y="13335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70523" y="13335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625632" y="1441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096000" y="1441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476407" y="16764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437951" y="1504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4" idx="1"/>
          </p:cNvCxnSpPr>
          <p:nvPr/>
        </p:nvCxnSpPr>
        <p:spPr>
          <a:xfrm flipV="1">
            <a:off x="3073291" y="14382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3"/>
          </p:cNvCxnSpPr>
          <p:nvPr/>
        </p:nvCxnSpPr>
        <p:spPr>
          <a:xfrm>
            <a:off x="6584951" y="14382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962400" y="15240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479582" y="1524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438901" y="1524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505200" y="14829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467740" y="14859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22923" y="14859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778032" y="1593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248400" y="1593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628807" y="18288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590351" y="16573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7" idx="1"/>
          </p:cNvCxnSpPr>
          <p:nvPr/>
        </p:nvCxnSpPr>
        <p:spPr>
          <a:xfrm flipV="1">
            <a:off x="3225691" y="15906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8" idx="3"/>
          </p:cNvCxnSpPr>
          <p:nvPr/>
        </p:nvCxnSpPr>
        <p:spPr>
          <a:xfrm>
            <a:off x="6737351" y="15906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114800" y="16764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631982" y="1676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6591301" y="1676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7600" y="16353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20140" y="16383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75323" y="16383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930432" y="1746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400800" y="1746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781207" y="19812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6742751" y="1809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781207" y="1809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0" idx="1"/>
          </p:cNvCxnSpPr>
          <p:nvPr/>
        </p:nvCxnSpPr>
        <p:spPr>
          <a:xfrm flipV="1">
            <a:off x="3378091" y="17430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1" idx="3"/>
          </p:cNvCxnSpPr>
          <p:nvPr/>
        </p:nvCxnSpPr>
        <p:spPr>
          <a:xfrm>
            <a:off x="6889751" y="17430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505200" y="23622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022382" y="2362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981701" y="2362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048000" y="23211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010540" y="23241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265723" y="23241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320832" y="2431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791200" y="2431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171607" y="26670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6133151" y="2495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33" idx="1"/>
          </p:cNvCxnSpPr>
          <p:nvPr/>
        </p:nvCxnSpPr>
        <p:spPr>
          <a:xfrm flipV="1">
            <a:off x="2768491" y="24288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4" idx="3"/>
          </p:cNvCxnSpPr>
          <p:nvPr/>
        </p:nvCxnSpPr>
        <p:spPr>
          <a:xfrm>
            <a:off x="6280151" y="24288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657600" y="25146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3174782" y="2514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6134101" y="2514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3200400" y="24735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162940" y="24765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418123" y="24765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473232" y="2584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943600" y="2584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324007" y="28194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285551" y="2647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45" idx="1"/>
          </p:cNvCxnSpPr>
          <p:nvPr/>
        </p:nvCxnSpPr>
        <p:spPr>
          <a:xfrm flipV="1">
            <a:off x="2920891" y="25812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6" idx="3"/>
          </p:cNvCxnSpPr>
          <p:nvPr/>
        </p:nvCxnSpPr>
        <p:spPr>
          <a:xfrm>
            <a:off x="6432551" y="25812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3810000" y="26670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3327182" y="2667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6286501" y="2667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3352800" y="26259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315340" y="26289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570523" y="26289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3625632" y="2736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6096000" y="2736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3476407" y="29718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6437951" y="28003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7" idx="1"/>
          </p:cNvCxnSpPr>
          <p:nvPr/>
        </p:nvCxnSpPr>
        <p:spPr>
          <a:xfrm flipV="1">
            <a:off x="3073291" y="27336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8" idx="3"/>
          </p:cNvCxnSpPr>
          <p:nvPr/>
        </p:nvCxnSpPr>
        <p:spPr>
          <a:xfrm>
            <a:off x="6584951" y="27336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962400" y="28194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3479582" y="2819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6438901" y="2819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3505200" y="27783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467740" y="27813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722923" y="27813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3778032" y="2889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248400" y="2889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628807" y="31242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6590351" y="2952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69" idx="1"/>
          </p:cNvCxnSpPr>
          <p:nvPr/>
        </p:nvCxnSpPr>
        <p:spPr>
          <a:xfrm flipV="1">
            <a:off x="3225691" y="28860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70" idx="3"/>
          </p:cNvCxnSpPr>
          <p:nvPr/>
        </p:nvCxnSpPr>
        <p:spPr>
          <a:xfrm>
            <a:off x="6737351" y="28860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114800" y="29718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3631982" y="2971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6591301" y="2971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657600" y="29307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620140" y="2933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875323" y="29337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3930432" y="3041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6400800" y="3041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3781207" y="32766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6742751" y="3105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3781207" y="3105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81" idx="1"/>
          </p:cNvCxnSpPr>
          <p:nvPr/>
        </p:nvCxnSpPr>
        <p:spPr>
          <a:xfrm flipV="1">
            <a:off x="3378091" y="30384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2" idx="3"/>
          </p:cNvCxnSpPr>
          <p:nvPr/>
        </p:nvCxnSpPr>
        <p:spPr>
          <a:xfrm>
            <a:off x="6889751" y="30384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505200" y="38100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3022382" y="3810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5981701" y="3810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3048000" y="37689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6010540" y="37719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265723" y="37719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3320832" y="3879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791200" y="3879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3171607" y="41148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133151" y="39433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4" idx="1"/>
          </p:cNvCxnSpPr>
          <p:nvPr/>
        </p:nvCxnSpPr>
        <p:spPr>
          <a:xfrm flipV="1">
            <a:off x="2768491" y="38766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5" idx="3"/>
          </p:cNvCxnSpPr>
          <p:nvPr/>
        </p:nvCxnSpPr>
        <p:spPr>
          <a:xfrm>
            <a:off x="6280151" y="38766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3657600" y="39624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3174782" y="3962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6134101" y="3962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3200400" y="39213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162940" y="39243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418123" y="39243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3473232" y="4032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5943600" y="4032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324007" y="42672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6285551" y="4095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endCxn id="206" idx="1"/>
          </p:cNvCxnSpPr>
          <p:nvPr/>
        </p:nvCxnSpPr>
        <p:spPr>
          <a:xfrm flipV="1">
            <a:off x="2920891" y="40290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7" idx="3"/>
          </p:cNvCxnSpPr>
          <p:nvPr/>
        </p:nvCxnSpPr>
        <p:spPr>
          <a:xfrm>
            <a:off x="6432551" y="40290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3810000" y="41148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/>
          <p:cNvSpPr/>
          <p:nvPr/>
        </p:nvSpPr>
        <p:spPr>
          <a:xfrm>
            <a:off x="3327182" y="4114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286501" y="4114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3352800" y="40737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6315340" y="4076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570523" y="40767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3625632" y="4184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096000" y="4184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476407" y="44196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6437951" y="4248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18" idx="1"/>
          </p:cNvCxnSpPr>
          <p:nvPr/>
        </p:nvCxnSpPr>
        <p:spPr>
          <a:xfrm flipV="1">
            <a:off x="3073291" y="41814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9" idx="3"/>
          </p:cNvCxnSpPr>
          <p:nvPr/>
        </p:nvCxnSpPr>
        <p:spPr>
          <a:xfrm>
            <a:off x="6584951" y="41814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3962400" y="42672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3479582" y="4267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6438901" y="4267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3505200" y="42261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6467740" y="42291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22923" y="42291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>
            <a:off x="3778032" y="4336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6248400" y="4336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628807" y="45720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6590351" y="4400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endCxn id="230" idx="1"/>
          </p:cNvCxnSpPr>
          <p:nvPr/>
        </p:nvCxnSpPr>
        <p:spPr>
          <a:xfrm flipV="1">
            <a:off x="3225691" y="43338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1" idx="3"/>
          </p:cNvCxnSpPr>
          <p:nvPr/>
        </p:nvCxnSpPr>
        <p:spPr>
          <a:xfrm>
            <a:off x="6737351" y="43338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4114800" y="44196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3631982" y="4419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Rectangle 242"/>
          <p:cNvSpPr/>
          <p:nvPr/>
        </p:nvSpPr>
        <p:spPr>
          <a:xfrm>
            <a:off x="6591301" y="4419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3657600" y="43785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6620140" y="43815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4875323" y="43815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VOLUME FIFO</a:t>
            </a: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3930432" y="4489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6400800" y="4489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3781207" y="47244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6742751" y="4552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3781207" y="4552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endCxn id="242" idx="1"/>
          </p:cNvCxnSpPr>
          <p:nvPr/>
        </p:nvCxnSpPr>
        <p:spPr>
          <a:xfrm flipV="1">
            <a:off x="3378091" y="44862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3" idx="3"/>
          </p:cNvCxnSpPr>
          <p:nvPr/>
        </p:nvCxnSpPr>
        <p:spPr>
          <a:xfrm>
            <a:off x="6889751" y="44862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0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10668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2382" y="1066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981701" y="1066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0" y="10257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10540" y="1028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65723" y="1028700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320832" y="1136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91200" y="1136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71607" y="13716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133151" y="1200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2" idx="1"/>
          </p:cNvCxnSpPr>
          <p:nvPr/>
        </p:nvCxnSpPr>
        <p:spPr>
          <a:xfrm flipV="1">
            <a:off x="2768491" y="11334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3" idx="3"/>
          </p:cNvCxnSpPr>
          <p:nvPr/>
        </p:nvCxnSpPr>
        <p:spPr>
          <a:xfrm>
            <a:off x="6280151" y="11334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57600" y="12192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174782" y="1219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134101" y="1219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200400" y="11781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2940" y="11811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18123" y="11811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73232" y="1288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3600" y="1288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324007" y="15240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285551" y="1352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1" idx="1"/>
          </p:cNvCxnSpPr>
          <p:nvPr/>
        </p:nvCxnSpPr>
        <p:spPr>
          <a:xfrm flipV="1">
            <a:off x="2920891" y="12858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2" idx="3"/>
          </p:cNvCxnSpPr>
          <p:nvPr/>
        </p:nvCxnSpPr>
        <p:spPr>
          <a:xfrm>
            <a:off x="6432551" y="12858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810000" y="13716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327182" y="1371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286501" y="1371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352800" y="13305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15340" y="13335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70523" y="13335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625632" y="1441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096000" y="1441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476407" y="16764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437951" y="1504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4" idx="1"/>
          </p:cNvCxnSpPr>
          <p:nvPr/>
        </p:nvCxnSpPr>
        <p:spPr>
          <a:xfrm flipV="1">
            <a:off x="3073291" y="14382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3"/>
          </p:cNvCxnSpPr>
          <p:nvPr/>
        </p:nvCxnSpPr>
        <p:spPr>
          <a:xfrm>
            <a:off x="6584951" y="14382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962400" y="15240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479582" y="1524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438901" y="1524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505200" y="14829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467740" y="14859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22923" y="14859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778032" y="1593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248400" y="1593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628807" y="18288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590351" y="16573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7" idx="1"/>
          </p:cNvCxnSpPr>
          <p:nvPr/>
        </p:nvCxnSpPr>
        <p:spPr>
          <a:xfrm flipV="1">
            <a:off x="3225691" y="15906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8" idx="3"/>
          </p:cNvCxnSpPr>
          <p:nvPr/>
        </p:nvCxnSpPr>
        <p:spPr>
          <a:xfrm>
            <a:off x="6737351" y="15906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114800" y="16764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631982" y="1676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6591301" y="1676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7600" y="16353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20140" y="16383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75323" y="16383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930432" y="1746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400800" y="1746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781207" y="19812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6742751" y="1809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781207" y="1809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0" idx="1"/>
          </p:cNvCxnSpPr>
          <p:nvPr/>
        </p:nvCxnSpPr>
        <p:spPr>
          <a:xfrm flipV="1">
            <a:off x="3378091" y="17430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1" idx="3"/>
          </p:cNvCxnSpPr>
          <p:nvPr/>
        </p:nvCxnSpPr>
        <p:spPr>
          <a:xfrm>
            <a:off x="6889751" y="17430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505200" y="23622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022382" y="2362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981701" y="2362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048000" y="23211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010540" y="23241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265723" y="23241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320832" y="2431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791200" y="2431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171607" y="26670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6133151" y="2495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33" idx="1"/>
          </p:cNvCxnSpPr>
          <p:nvPr/>
        </p:nvCxnSpPr>
        <p:spPr>
          <a:xfrm flipV="1">
            <a:off x="2768491" y="24288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4" idx="3"/>
          </p:cNvCxnSpPr>
          <p:nvPr/>
        </p:nvCxnSpPr>
        <p:spPr>
          <a:xfrm>
            <a:off x="6280151" y="24288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657600" y="25146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3174782" y="2514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6134101" y="2514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3200400" y="24735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162940" y="24765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418123" y="24765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473232" y="2584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943600" y="2584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324007" y="28194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285551" y="2647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45" idx="1"/>
          </p:cNvCxnSpPr>
          <p:nvPr/>
        </p:nvCxnSpPr>
        <p:spPr>
          <a:xfrm flipV="1">
            <a:off x="2920891" y="25812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6" idx="3"/>
          </p:cNvCxnSpPr>
          <p:nvPr/>
        </p:nvCxnSpPr>
        <p:spPr>
          <a:xfrm>
            <a:off x="6432551" y="25812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3810000" y="26670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3327182" y="2667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6286501" y="2667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3352800" y="26259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315340" y="26289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570523" y="26289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3625632" y="2736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6096000" y="2736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3476407" y="29718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6437951" y="28003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7" idx="1"/>
          </p:cNvCxnSpPr>
          <p:nvPr/>
        </p:nvCxnSpPr>
        <p:spPr>
          <a:xfrm flipV="1">
            <a:off x="3073291" y="27336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8" idx="3"/>
          </p:cNvCxnSpPr>
          <p:nvPr/>
        </p:nvCxnSpPr>
        <p:spPr>
          <a:xfrm>
            <a:off x="6584951" y="27336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962400" y="28194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3479582" y="2819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6438901" y="2819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3505200" y="27783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467740" y="27813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722923" y="27813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3778032" y="2889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248400" y="2889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628807" y="31242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6590351" y="2952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69" idx="1"/>
          </p:cNvCxnSpPr>
          <p:nvPr/>
        </p:nvCxnSpPr>
        <p:spPr>
          <a:xfrm flipV="1">
            <a:off x="3225691" y="28860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70" idx="3"/>
          </p:cNvCxnSpPr>
          <p:nvPr/>
        </p:nvCxnSpPr>
        <p:spPr>
          <a:xfrm>
            <a:off x="6737351" y="28860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114800" y="29718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3631982" y="2971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6591301" y="2971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657600" y="29307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620140" y="2933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875323" y="29337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3930432" y="3041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6400800" y="3041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3781207" y="32766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6742751" y="3105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3781207" y="3105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81" idx="1"/>
          </p:cNvCxnSpPr>
          <p:nvPr/>
        </p:nvCxnSpPr>
        <p:spPr>
          <a:xfrm flipV="1">
            <a:off x="3378091" y="30384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2" idx="3"/>
          </p:cNvCxnSpPr>
          <p:nvPr/>
        </p:nvCxnSpPr>
        <p:spPr>
          <a:xfrm>
            <a:off x="6889751" y="30384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505200" y="38100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3022382" y="3810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5981701" y="3810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3048000" y="37689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6010540" y="37719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265723" y="37719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3320832" y="3879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791200" y="3879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3171607" y="41148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133151" y="39433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4" idx="1"/>
          </p:cNvCxnSpPr>
          <p:nvPr/>
        </p:nvCxnSpPr>
        <p:spPr>
          <a:xfrm flipV="1">
            <a:off x="2768491" y="38766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5" idx="3"/>
          </p:cNvCxnSpPr>
          <p:nvPr/>
        </p:nvCxnSpPr>
        <p:spPr>
          <a:xfrm>
            <a:off x="6280151" y="38766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3657600" y="39624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3174782" y="3962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6134101" y="3962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3200400" y="39213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162940" y="39243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418123" y="39243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3473232" y="4032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5943600" y="4032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324007" y="42672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6285551" y="4095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endCxn id="206" idx="1"/>
          </p:cNvCxnSpPr>
          <p:nvPr/>
        </p:nvCxnSpPr>
        <p:spPr>
          <a:xfrm flipV="1">
            <a:off x="2920891" y="40290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7" idx="3"/>
          </p:cNvCxnSpPr>
          <p:nvPr/>
        </p:nvCxnSpPr>
        <p:spPr>
          <a:xfrm>
            <a:off x="6432551" y="40290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3810000" y="41148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/>
          <p:cNvSpPr/>
          <p:nvPr/>
        </p:nvSpPr>
        <p:spPr>
          <a:xfrm>
            <a:off x="3327182" y="4114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286501" y="4114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3352800" y="40737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6315340" y="4076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570523" y="40767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3625632" y="4184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096000" y="4184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476407" y="44196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6437951" y="4248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18" idx="1"/>
          </p:cNvCxnSpPr>
          <p:nvPr/>
        </p:nvCxnSpPr>
        <p:spPr>
          <a:xfrm flipV="1">
            <a:off x="3073291" y="41814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9" idx="3"/>
          </p:cNvCxnSpPr>
          <p:nvPr/>
        </p:nvCxnSpPr>
        <p:spPr>
          <a:xfrm>
            <a:off x="6584951" y="41814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3962400" y="42672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3479582" y="4267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6438901" y="4267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3505200" y="42261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6467740" y="42291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22923" y="42291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>
            <a:off x="3778032" y="4336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6248400" y="4336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628807" y="45720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6590351" y="4400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endCxn id="230" idx="1"/>
          </p:cNvCxnSpPr>
          <p:nvPr/>
        </p:nvCxnSpPr>
        <p:spPr>
          <a:xfrm flipV="1">
            <a:off x="3225691" y="43338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1" idx="3"/>
          </p:cNvCxnSpPr>
          <p:nvPr/>
        </p:nvCxnSpPr>
        <p:spPr>
          <a:xfrm>
            <a:off x="6737351" y="43338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4114800" y="44196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3631982" y="4419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Rectangle 242"/>
          <p:cNvSpPr/>
          <p:nvPr/>
        </p:nvSpPr>
        <p:spPr>
          <a:xfrm>
            <a:off x="6591301" y="4419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3657600" y="43785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6620140" y="43815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4875323" y="4381500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WEIGHT FIFO</a:t>
            </a: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3930432" y="4489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6400800" y="4489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3781207" y="47244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6742751" y="4552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3781207" y="4552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endCxn id="242" idx="1"/>
          </p:cNvCxnSpPr>
          <p:nvPr/>
        </p:nvCxnSpPr>
        <p:spPr>
          <a:xfrm flipV="1">
            <a:off x="3378091" y="44862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3" idx="3"/>
          </p:cNvCxnSpPr>
          <p:nvPr/>
        </p:nvCxnSpPr>
        <p:spPr>
          <a:xfrm>
            <a:off x="6889751" y="44862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2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10668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2382" y="1066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981701" y="1066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0" y="10257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10540" y="1028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11332" y="10287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00000000000000000000000000000000000000000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320832" y="1136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91200" y="1136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71607" y="13716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133151" y="1200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2" idx="1"/>
          </p:cNvCxnSpPr>
          <p:nvPr/>
        </p:nvCxnSpPr>
        <p:spPr>
          <a:xfrm flipV="1">
            <a:off x="2768491" y="11334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3" idx="3"/>
          </p:cNvCxnSpPr>
          <p:nvPr/>
        </p:nvCxnSpPr>
        <p:spPr>
          <a:xfrm>
            <a:off x="6280151" y="11334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57600" y="12192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174782" y="1219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134101" y="1219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200400" y="11781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2940" y="11811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63733" y="11811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00000000000000000000000000000000000000000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73232" y="1288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3600" y="1288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324007" y="15240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285551" y="1352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1" idx="1"/>
          </p:cNvCxnSpPr>
          <p:nvPr/>
        </p:nvCxnSpPr>
        <p:spPr>
          <a:xfrm flipV="1">
            <a:off x="2920891" y="12858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2" idx="3"/>
          </p:cNvCxnSpPr>
          <p:nvPr/>
        </p:nvCxnSpPr>
        <p:spPr>
          <a:xfrm>
            <a:off x="6432551" y="12858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810000" y="13716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327182" y="1371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286501" y="1371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352800" y="13305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15340" y="13335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16133" y="13335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  AAAAAAAAAAAAAAAAAAAAAAAAAAAAAAA 00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625632" y="1441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096000" y="1441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476407" y="16764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437951" y="1504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4" idx="1"/>
          </p:cNvCxnSpPr>
          <p:nvPr/>
        </p:nvCxnSpPr>
        <p:spPr>
          <a:xfrm flipV="1">
            <a:off x="3073291" y="14382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3"/>
          </p:cNvCxnSpPr>
          <p:nvPr/>
        </p:nvCxnSpPr>
        <p:spPr>
          <a:xfrm>
            <a:off x="6584951" y="14382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962400" y="15240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479582" y="1524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438901" y="1524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505200" y="14829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467740" y="14859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68533" y="1485900"/>
            <a:ext cx="2282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  BBBBBBBBBBBBBBBBBBBBBBBBBBBBBBBB   00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778032" y="1593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248400" y="1593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628807" y="18288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590351" y="16573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7" idx="1"/>
          </p:cNvCxnSpPr>
          <p:nvPr/>
        </p:nvCxnSpPr>
        <p:spPr>
          <a:xfrm flipV="1">
            <a:off x="3225691" y="15906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8" idx="3"/>
          </p:cNvCxnSpPr>
          <p:nvPr/>
        </p:nvCxnSpPr>
        <p:spPr>
          <a:xfrm>
            <a:off x="6737351" y="15906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114800" y="16764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631982" y="1676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6591301" y="1676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7600" y="16353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20140" y="16383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120933" y="16383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  CCCCCCCCCCCCCCCCCCCCCCCCCCCCCCCC    00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930432" y="1746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400800" y="1746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781207" y="19812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6742751" y="1809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781207" y="1809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0" idx="1"/>
          </p:cNvCxnSpPr>
          <p:nvPr/>
        </p:nvCxnSpPr>
        <p:spPr>
          <a:xfrm flipV="1">
            <a:off x="3378091" y="17430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1" idx="3"/>
          </p:cNvCxnSpPr>
          <p:nvPr/>
        </p:nvCxnSpPr>
        <p:spPr>
          <a:xfrm>
            <a:off x="6889751" y="17430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3505200" y="25146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Rectangle 254"/>
          <p:cNvSpPr/>
          <p:nvPr/>
        </p:nvSpPr>
        <p:spPr>
          <a:xfrm>
            <a:off x="3022382" y="2514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Rectangle 255"/>
          <p:cNvSpPr/>
          <p:nvPr/>
        </p:nvSpPr>
        <p:spPr>
          <a:xfrm>
            <a:off x="5981701" y="2514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3048000" y="24735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6010540" y="24765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3511332" y="2476500"/>
            <a:ext cx="22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  AAAAAAAAAAAAAAAAAAAAAAAAAAAAAAA 00</a:t>
            </a:r>
          </a:p>
          <a:p>
            <a:endParaRPr lang="en-US" sz="800" dirty="0"/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3320832" y="2584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5791200" y="2584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3171607" y="28194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133151" y="2647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endCxn id="255" idx="1"/>
          </p:cNvCxnSpPr>
          <p:nvPr/>
        </p:nvCxnSpPr>
        <p:spPr>
          <a:xfrm flipV="1">
            <a:off x="2768491" y="25812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6" idx="3"/>
          </p:cNvCxnSpPr>
          <p:nvPr/>
        </p:nvCxnSpPr>
        <p:spPr>
          <a:xfrm>
            <a:off x="6280151" y="25812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3657600" y="26670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3174782" y="2667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6134101" y="2667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TextBox 268"/>
          <p:cNvSpPr txBox="1"/>
          <p:nvPr/>
        </p:nvSpPr>
        <p:spPr>
          <a:xfrm>
            <a:off x="3200400" y="26259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6162940" y="26289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3663733" y="26289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  BBBBBBBBBBBBBBBBBBBBBBBBBBBBBBB    00</a:t>
            </a: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3473232" y="2736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5943600" y="2736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3324007" y="29718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285551" y="28003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67" idx="1"/>
          </p:cNvCxnSpPr>
          <p:nvPr/>
        </p:nvCxnSpPr>
        <p:spPr>
          <a:xfrm flipV="1">
            <a:off x="2920891" y="27336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8" idx="3"/>
          </p:cNvCxnSpPr>
          <p:nvPr/>
        </p:nvCxnSpPr>
        <p:spPr>
          <a:xfrm>
            <a:off x="6432551" y="27336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810000" y="28194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ectangle 278"/>
          <p:cNvSpPr/>
          <p:nvPr/>
        </p:nvSpPr>
        <p:spPr>
          <a:xfrm>
            <a:off x="3327182" y="2819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6286501" y="2819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3352800" y="27783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6315340" y="27813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3816133" y="27813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  CCCCCCCCCCCCCCCCCCCCCCCCCCCCCCCC    00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3625632" y="2889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6096000" y="2889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3476407" y="31242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V="1">
            <a:off x="6437951" y="2952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endCxn id="279" idx="1"/>
          </p:cNvCxnSpPr>
          <p:nvPr/>
        </p:nvCxnSpPr>
        <p:spPr>
          <a:xfrm flipV="1">
            <a:off x="3073291" y="28860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80" idx="3"/>
          </p:cNvCxnSpPr>
          <p:nvPr/>
        </p:nvCxnSpPr>
        <p:spPr>
          <a:xfrm>
            <a:off x="6584951" y="28860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3962400" y="29718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3479582" y="2971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/>
          <p:cNvSpPr/>
          <p:nvPr/>
        </p:nvSpPr>
        <p:spPr>
          <a:xfrm>
            <a:off x="6438901" y="2971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3505200" y="29307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6467740" y="2933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968533" y="2933700"/>
            <a:ext cx="2282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00000000000000000000000000000000000000000</a:t>
            </a:r>
          </a:p>
        </p:txBody>
      </p:sp>
      <p:cxnSp>
        <p:nvCxnSpPr>
          <p:cNvPr id="296" name="Straight Arrow Connector 295"/>
          <p:cNvCxnSpPr/>
          <p:nvPr/>
        </p:nvCxnSpPr>
        <p:spPr>
          <a:xfrm>
            <a:off x="3778032" y="3041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6248400" y="3041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3628807" y="32766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 flipV="1">
            <a:off x="6590351" y="3105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endCxn id="291" idx="1"/>
          </p:cNvCxnSpPr>
          <p:nvPr/>
        </p:nvCxnSpPr>
        <p:spPr>
          <a:xfrm flipV="1">
            <a:off x="3225691" y="30384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292" idx="3"/>
          </p:cNvCxnSpPr>
          <p:nvPr/>
        </p:nvCxnSpPr>
        <p:spPr>
          <a:xfrm>
            <a:off x="6737351" y="30384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4114800" y="31242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 302"/>
          <p:cNvSpPr/>
          <p:nvPr/>
        </p:nvSpPr>
        <p:spPr>
          <a:xfrm>
            <a:off x="3631982" y="3124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Rectangle 303"/>
          <p:cNvSpPr/>
          <p:nvPr/>
        </p:nvSpPr>
        <p:spPr>
          <a:xfrm>
            <a:off x="6591301" y="3124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3657600" y="30831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6620140" y="30861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120933" y="30861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00000000000000000000000000000000000000000</a:t>
            </a:r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3930432" y="3193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6400800" y="3193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781207" y="34290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6742751" y="3257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3781207" y="3257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3" idx="1"/>
          </p:cNvCxnSpPr>
          <p:nvPr/>
        </p:nvCxnSpPr>
        <p:spPr>
          <a:xfrm flipV="1">
            <a:off x="3378091" y="3190875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04" idx="3"/>
          </p:cNvCxnSpPr>
          <p:nvPr/>
        </p:nvCxnSpPr>
        <p:spPr>
          <a:xfrm>
            <a:off x="6889751" y="31908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0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10668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2382" y="1066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981701" y="1066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0" y="10257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10540" y="1028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11332" y="10287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000000000000000000000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320832" y="1136422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91200" y="1136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71607" y="13716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133151" y="1200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2" idx="1"/>
          </p:cNvCxnSpPr>
          <p:nvPr/>
        </p:nvCxnSpPr>
        <p:spPr>
          <a:xfrm flipV="1">
            <a:off x="2768491" y="1133475"/>
            <a:ext cx="253891" cy="29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3" idx="3"/>
          </p:cNvCxnSpPr>
          <p:nvPr/>
        </p:nvCxnSpPr>
        <p:spPr>
          <a:xfrm>
            <a:off x="6280151" y="11334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57600" y="12192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174782" y="1219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134101" y="1219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200400" y="11781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2940" y="11811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63733" y="11811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000000000000000000000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73232" y="1288822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3600" y="1288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324007" y="15240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285551" y="1352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1" idx="1"/>
          </p:cNvCxnSpPr>
          <p:nvPr/>
        </p:nvCxnSpPr>
        <p:spPr>
          <a:xfrm flipV="1">
            <a:off x="2920891" y="1285875"/>
            <a:ext cx="253891" cy="29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2" idx="3"/>
          </p:cNvCxnSpPr>
          <p:nvPr/>
        </p:nvCxnSpPr>
        <p:spPr>
          <a:xfrm>
            <a:off x="6432551" y="12858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810000" y="13716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327182" y="1371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286501" y="1371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352800" y="13305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15340" y="13335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16133" y="13335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AAAAAAAAAAAAAAA    00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625632" y="1441222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096000" y="1441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476407" y="16764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437951" y="1504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4" idx="1"/>
          </p:cNvCxnSpPr>
          <p:nvPr/>
        </p:nvCxnSpPr>
        <p:spPr>
          <a:xfrm flipV="1">
            <a:off x="3073291" y="1438275"/>
            <a:ext cx="253891" cy="29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3"/>
          </p:cNvCxnSpPr>
          <p:nvPr/>
        </p:nvCxnSpPr>
        <p:spPr>
          <a:xfrm>
            <a:off x="6584951" y="14382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962400" y="15240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479582" y="1524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438901" y="1524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505200" y="14829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467740" y="14859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68533" y="1485900"/>
            <a:ext cx="2282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BBBBBBBBBBBBBBBB   00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778032" y="1593622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248400" y="1593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628807" y="18288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590351" y="16573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7" idx="1"/>
          </p:cNvCxnSpPr>
          <p:nvPr/>
        </p:nvCxnSpPr>
        <p:spPr>
          <a:xfrm flipV="1">
            <a:off x="3225691" y="1590675"/>
            <a:ext cx="253891" cy="29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8" idx="3"/>
          </p:cNvCxnSpPr>
          <p:nvPr/>
        </p:nvCxnSpPr>
        <p:spPr>
          <a:xfrm>
            <a:off x="6737351" y="15906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114800" y="16764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631982" y="1676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6591301" y="1676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7600" y="16353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620140" y="16383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120933" y="16383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CCCCCCCCCCCCCCCC    00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930432" y="1746022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400800" y="1746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781207" y="19812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6742751" y="1809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781207" y="1809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0" idx="1"/>
          </p:cNvCxnSpPr>
          <p:nvPr/>
        </p:nvCxnSpPr>
        <p:spPr>
          <a:xfrm flipV="1">
            <a:off x="3378091" y="1743075"/>
            <a:ext cx="253891" cy="29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1" idx="3"/>
          </p:cNvCxnSpPr>
          <p:nvPr/>
        </p:nvCxnSpPr>
        <p:spPr>
          <a:xfrm>
            <a:off x="6889751" y="17430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3505200" y="25146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Rectangle 254"/>
          <p:cNvSpPr/>
          <p:nvPr/>
        </p:nvSpPr>
        <p:spPr>
          <a:xfrm>
            <a:off x="3022382" y="2514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Rectangle 255"/>
          <p:cNvSpPr/>
          <p:nvPr/>
        </p:nvSpPr>
        <p:spPr>
          <a:xfrm>
            <a:off x="5981701" y="25146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3048000" y="24735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6010540" y="24765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3511332" y="2476500"/>
            <a:ext cx="22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AAAAAAAAAAAAAAAA 00</a:t>
            </a:r>
          </a:p>
          <a:p>
            <a:endParaRPr lang="en-US" sz="800" dirty="0"/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3320832" y="2584222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5791200" y="25842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3171607" y="28194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133151" y="26479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endCxn id="255" idx="1"/>
          </p:cNvCxnSpPr>
          <p:nvPr/>
        </p:nvCxnSpPr>
        <p:spPr>
          <a:xfrm flipV="1">
            <a:off x="2768491" y="2581275"/>
            <a:ext cx="253891" cy="29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6" idx="3"/>
          </p:cNvCxnSpPr>
          <p:nvPr/>
        </p:nvCxnSpPr>
        <p:spPr>
          <a:xfrm>
            <a:off x="6280151" y="25812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3657600" y="26670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3174782" y="2667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6134101" y="26670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TextBox 268"/>
          <p:cNvSpPr txBox="1"/>
          <p:nvPr/>
        </p:nvSpPr>
        <p:spPr>
          <a:xfrm>
            <a:off x="3200400" y="26259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6162940" y="26289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3663733" y="26289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BBBBBBBBBBBBBBB    00</a:t>
            </a: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3473232" y="2736622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5943600" y="27366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3324007" y="29718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285551" y="28003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67" idx="1"/>
          </p:cNvCxnSpPr>
          <p:nvPr/>
        </p:nvCxnSpPr>
        <p:spPr>
          <a:xfrm flipV="1">
            <a:off x="2920891" y="2733675"/>
            <a:ext cx="253891" cy="29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8" idx="3"/>
          </p:cNvCxnSpPr>
          <p:nvPr/>
        </p:nvCxnSpPr>
        <p:spPr>
          <a:xfrm>
            <a:off x="6432551" y="27336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810000" y="28194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ectangle 278"/>
          <p:cNvSpPr/>
          <p:nvPr/>
        </p:nvSpPr>
        <p:spPr>
          <a:xfrm>
            <a:off x="3327182" y="2819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/>
          <p:cNvSpPr/>
          <p:nvPr/>
        </p:nvSpPr>
        <p:spPr>
          <a:xfrm>
            <a:off x="6286501" y="28194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3352800" y="27783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6315340" y="27813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3816133" y="27813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CCCCCCCCCCCCCCCC    00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3625632" y="2889022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6096000" y="28890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3476407" y="31242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V="1">
            <a:off x="6437951" y="29527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endCxn id="279" idx="1"/>
          </p:cNvCxnSpPr>
          <p:nvPr/>
        </p:nvCxnSpPr>
        <p:spPr>
          <a:xfrm flipV="1">
            <a:off x="3073291" y="2886075"/>
            <a:ext cx="253891" cy="29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80" idx="3"/>
          </p:cNvCxnSpPr>
          <p:nvPr/>
        </p:nvCxnSpPr>
        <p:spPr>
          <a:xfrm>
            <a:off x="6584951" y="28860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3962400" y="29718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3479582" y="2971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/>
          <p:cNvSpPr/>
          <p:nvPr/>
        </p:nvSpPr>
        <p:spPr>
          <a:xfrm>
            <a:off x="6438901" y="29718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3505200" y="29307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6467740" y="2933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968533" y="2933700"/>
            <a:ext cx="2282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000000000000000000000</a:t>
            </a:r>
          </a:p>
        </p:txBody>
      </p:sp>
      <p:cxnSp>
        <p:nvCxnSpPr>
          <p:cNvPr id="296" name="Straight Arrow Connector 295"/>
          <p:cNvCxnSpPr/>
          <p:nvPr/>
        </p:nvCxnSpPr>
        <p:spPr>
          <a:xfrm>
            <a:off x="3778032" y="3041422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6248400" y="30414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3628807" y="32766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 flipV="1">
            <a:off x="6590351" y="31051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endCxn id="291" idx="1"/>
          </p:cNvCxnSpPr>
          <p:nvPr/>
        </p:nvCxnSpPr>
        <p:spPr>
          <a:xfrm flipV="1">
            <a:off x="3225691" y="3038475"/>
            <a:ext cx="253891" cy="29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292" idx="3"/>
          </p:cNvCxnSpPr>
          <p:nvPr/>
        </p:nvCxnSpPr>
        <p:spPr>
          <a:xfrm>
            <a:off x="6737351" y="30384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4114800" y="3124200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 302"/>
          <p:cNvSpPr/>
          <p:nvPr/>
        </p:nvSpPr>
        <p:spPr>
          <a:xfrm>
            <a:off x="3631982" y="3124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Rectangle 303"/>
          <p:cNvSpPr/>
          <p:nvPr/>
        </p:nvSpPr>
        <p:spPr>
          <a:xfrm>
            <a:off x="6591301" y="3124200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3657600" y="3083153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6620140" y="30861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120933" y="3086100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000000000000000000000</a:t>
            </a:r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3930432" y="3193822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6400800" y="3193822"/>
            <a:ext cx="1905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781207" y="3429000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6742751" y="3257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3781207" y="325755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3" idx="1"/>
          </p:cNvCxnSpPr>
          <p:nvPr/>
        </p:nvCxnSpPr>
        <p:spPr>
          <a:xfrm flipV="1">
            <a:off x="3378091" y="3190875"/>
            <a:ext cx="253891" cy="29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04" idx="3"/>
          </p:cNvCxnSpPr>
          <p:nvPr/>
        </p:nvCxnSpPr>
        <p:spPr>
          <a:xfrm>
            <a:off x="6889751" y="319087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0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3300128" y="2985169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817310" y="2985169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76629" y="2985169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842928" y="294412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05468" y="294706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306261" y="2947069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CCCCCCCCCC   00  </a:t>
            </a:r>
            <a:r>
              <a:rPr lang="en-US" sz="800" dirty="0"/>
              <a:t>00  CCCCCCCCCCCCCCCCCCCCCC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115760" y="3054791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5586128" y="3054791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010985" y="3289969"/>
            <a:ext cx="2880217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883957" y="3118519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010985" y="3128272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2563419" y="3051844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075079" y="3051844"/>
            <a:ext cx="2730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300128" y="2394624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2817310" y="2394624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776629" y="2394624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2842928" y="2353577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805468" y="2356524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306261" y="2356524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BBBBBBBBBB  00  </a:t>
            </a:r>
            <a:r>
              <a:rPr lang="en-US" sz="800" dirty="0"/>
              <a:t>00  BBBBBBBBBBBBBBBBBBBBB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115760" y="2464246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586128" y="2464246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010985" y="2699424"/>
            <a:ext cx="2927678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5928079" y="2527974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3010985" y="2542033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563419" y="2461299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075079" y="2461299"/>
            <a:ext cx="2730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300128" y="4116833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2817310" y="4116833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5776629" y="4116833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2842928" y="4075786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805468" y="407873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322728" y="4083713"/>
            <a:ext cx="916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EEEEEEEEEEE  00</a:t>
            </a:r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115760" y="4186455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5586128" y="4186455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2966535" y="4421633"/>
            <a:ext cx="2972128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5928079" y="4250183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2966535" y="4250183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2563419" y="4183508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075079" y="4183508"/>
            <a:ext cx="2730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3300128" y="3554858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2817310" y="3554858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5776629" y="3554858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2842928" y="3513811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805468" y="3516758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306261" y="3516758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DDDDDDDDD  00  </a:t>
            </a:r>
            <a:r>
              <a:rPr lang="en-US" sz="800" dirty="0"/>
              <a:t>00  DDDDDDDDDDDDDDDDDDD</a:t>
            </a:r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3115760" y="3624480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5586128" y="3624480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3004799" y="3858299"/>
            <a:ext cx="2917258" cy="136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5922057" y="3688208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V="1">
            <a:off x="3004799" y="3688208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2563419" y="3621533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6075079" y="3621533"/>
            <a:ext cx="2730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3300128" y="1813599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2817310" y="1813599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776629" y="1813599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2842928" y="177255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805468" y="177549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306261" y="1775499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AAAAAAAAAA 00  </a:t>
            </a:r>
            <a:r>
              <a:rPr lang="en-US" sz="800" dirty="0"/>
              <a:t>00  AAAAAAAAAAAAAAAAAAAA</a:t>
            </a:r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3115760" y="1883221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5586128" y="1883221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3004799" y="2118399"/>
            <a:ext cx="2933864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5928079" y="1946949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V="1">
            <a:off x="3004799" y="1946949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2563419" y="1880274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6075079" y="1880274"/>
            <a:ext cx="2730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2928599" y="3947199"/>
            <a:ext cx="299725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5926182" y="3947199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2928599" y="3688208"/>
            <a:ext cx="0" cy="25899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2928599" y="3387263"/>
            <a:ext cx="299725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V="1">
            <a:off x="5926182" y="3387263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2928599" y="3128272"/>
            <a:ext cx="0" cy="25899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928599" y="2801024"/>
            <a:ext cx="299725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V="1">
            <a:off x="5926182" y="2801024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V="1">
            <a:off x="2928599" y="2542033"/>
            <a:ext cx="0" cy="25899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925424" y="2205940"/>
            <a:ext cx="299725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923007" y="2205940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V="1">
            <a:off x="2925424" y="1946949"/>
            <a:ext cx="0" cy="25899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3300128" y="4074416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EEEEEEEEEEE  00  </a:t>
            </a:r>
            <a:r>
              <a:rPr lang="en-US" sz="800" dirty="0"/>
              <a:t>00  EEEEEEEEEEEEEEEEEEEEEEEE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348128" y="3516965"/>
            <a:ext cx="916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DDDDDDDDD  00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6348127" y="2947069"/>
            <a:ext cx="916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CCCCCCCCCC  00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348128" y="2353577"/>
            <a:ext cx="916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BBBBBBBBBB  00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348128" y="1772552"/>
            <a:ext cx="916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AAAAAAAAAA 00</a:t>
            </a:r>
          </a:p>
        </p:txBody>
      </p:sp>
    </p:spTree>
    <p:extLst>
      <p:ext uri="{BB962C8B-B14F-4D97-AF65-F5344CB8AC3E}">
        <p14:creationId xmlns:p14="http://schemas.microsoft.com/office/powerpoint/2010/main" val="86955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3300128" y="2985169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817310" y="2985169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76629" y="2985169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842928" y="294412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05468" y="294706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306261" y="2947069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DDDDDDDDD  00  </a:t>
            </a:r>
            <a:r>
              <a:rPr lang="en-US" sz="800" dirty="0">
                <a:solidFill>
                  <a:srgbClr val="FF0000"/>
                </a:solidFill>
              </a:rPr>
              <a:t>00  CCCCCCCCCCCCCCCCCCCCCC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115760" y="3054791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5586128" y="3054791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010985" y="3289969"/>
            <a:ext cx="288021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883957" y="3118519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010985" y="3128272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2563419" y="3051844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075079" y="3051844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300128" y="2394624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2817310" y="2394624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776629" y="2394624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2842928" y="2353577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805468" y="2356524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306261" y="2356524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CCCCCCCCCCC 00  </a:t>
            </a:r>
            <a:r>
              <a:rPr lang="en-US" sz="800" dirty="0"/>
              <a:t>00  BBBBBBBBBBBBBBBBBBBBB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115760" y="2464246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586128" y="2464246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010985" y="2699424"/>
            <a:ext cx="292767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5928079" y="2527974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3010985" y="2542033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563419" y="2461299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075079" y="2461299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300128" y="4116833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2817310" y="4116833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5776629" y="4116833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2842928" y="4075786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805468" y="407873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306261" y="4078733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FFFFFFFFFFFF  00  </a:t>
            </a:r>
            <a:r>
              <a:rPr lang="en-US" sz="800" dirty="0">
                <a:solidFill>
                  <a:srgbClr val="FF0000"/>
                </a:solidFill>
              </a:rPr>
              <a:t>00  EEEEEEEEEEEEEEEEEEEEEEEE</a:t>
            </a:r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115760" y="4186455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5586128" y="4186455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2966535" y="4421633"/>
            <a:ext cx="297212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5928079" y="4250183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2966535" y="4250183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2563419" y="4183508"/>
            <a:ext cx="253891" cy="294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075079" y="4183508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3300128" y="3554858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2817310" y="3554858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5776629" y="3554858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2842928" y="3513811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805468" y="3516758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306261" y="3516758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EEEEEEEEEEEE00  00  </a:t>
            </a:r>
            <a:r>
              <a:rPr lang="en-US" sz="800" dirty="0"/>
              <a:t>DDDDDDDDDDDDDDDDDDD</a:t>
            </a:r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3115760" y="3624480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5586128" y="3624480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3004799" y="3858299"/>
            <a:ext cx="2917258" cy="13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5922057" y="3688208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V="1">
            <a:off x="3004799" y="3688208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2563419" y="3621533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6075079" y="3621533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3300128" y="1813599"/>
            <a:ext cx="228600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2817310" y="1813599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776629" y="1813599"/>
            <a:ext cx="298450" cy="1333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2842928" y="177255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805468" y="177549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306261" y="1775499"/>
            <a:ext cx="227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BBBBBBBBBB 00  </a:t>
            </a:r>
            <a:r>
              <a:rPr lang="en-US" sz="800" dirty="0">
                <a:solidFill>
                  <a:srgbClr val="FF0000"/>
                </a:solidFill>
              </a:rPr>
              <a:t>00  AAAAAAAAAAAAAAAAAAAA</a:t>
            </a:r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3115760" y="1883221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5586128" y="1883221"/>
            <a:ext cx="1905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3004799" y="2118399"/>
            <a:ext cx="293386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5928079" y="1946949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V="1">
            <a:off x="3004799" y="1946949"/>
            <a:ext cx="0" cy="1714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2563419" y="1880274"/>
            <a:ext cx="253891" cy="29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6075079" y="1880274"/>
            <a:ext cx="2730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2928599" y="3947199"/>
            <a:ext cx="299725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5926182" y="3947199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2928599" y="3688208"/>
            <a:ext cx="0" cy="2589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2928599" y="3387263"/>
            <a:ext cx="299725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V="1">
            <a:off x="5926182" y="3387263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2928599" y="3128272"/>
            <a:ext cx="0" cy="2589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928599" y="2801024"/>
            <a:ext cx="299725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V="1">
            <a:off x="5926182" y="2801024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V="1">
            <a:off x="2928599" y="2542033"/>
            <a:ext cx="0" cy="2589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925424" y="2205940"/>
            <a:ext cx="299725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923007" y="2205940"/>
            <a:ext cx="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V="1">
            <a:off x="2925424" y="1946949"/>
            <a:ext cx="0" cy="2589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88067" y="1772552"/>
            <a:ext cx="562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ROW 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000767" y="2356524"/>
            <a:ext cx="562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ROW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00767" y="2947515"/>
            <a:ext cx="562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ROW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00767" y="3513811"/>
            <a:ext cx="562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ROW 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00767" y="4078733"/>
            <a:ext cx="562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ROW 4</a:t>
            </a:r>
          </a:p>
        </p:txBody>
      </p:sp>
    </p:spTree>
    <p:extLst>
      <p:ext uri="{BB962C8B-B14F-4D97-AF65-F5344CB8AC3E}">
        <p14:creationId xmlns:p14="http://schemas.microsoft.com/office/powerpoint/2010/main" val="224859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5400000">
            <a:off x="1110845" y="1806347"/>
            <a:ext cx="1905000" cy="457200"/>
          </a:xfrm>
          <a:prstGeom prst="trapezoid">
            <a:avLst>
              <a:gd name="adj" fmla="val 84722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61696" y="1463447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61695" y="2012722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61696" y="2530247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91946" y="2012722"/>
            <a:ext cx="91439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71268" y="847497"/>
            <a:ext cx="0" cy="3111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668" y="625247"/>
            <a:ext cx="0" cy="6858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76068" y="396647"/>
            <a:ext cx="0" cy="10668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61695" y="396647"/>
            <a:ext cx="7143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09296" y="625247"/>
            <a:ext cx="7143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58483" y="847497"/>
            <a:ext cx="7143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4145" y="1355725"/>
            <a:ext cx="7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i_new_data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4146" y="1905000"/>
            <a:ext cx="7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i_prev_data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1745" y="2422525"/>
            <a:ext cx="869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i_recycled_data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4545" y="739775"/>
            <a:ext cx="102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i_recycled_data_en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9345" y="517525"/>
            <a:ext cx="869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i_prev_data_en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745" y="289153"/>
            <a:ext cx="869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i_new_data_en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623D54-0943-4EBD-87D8-A3F00EFD591A}"/>
              </a:ext>
            </a:extLst>
          </p:cNvPr>
          <p:cNvSpPr/>
          <p:nvPr/>
        </p:nvSpPr>
        <p:spPr>
          <a:xfrm>
            <a:off x="3215870" y="1803628"/>
            <a:ext cx="740121" cy="98216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             Q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5400000">
            <a:off x="3193531" y="2476614"/>
            <a:ext cx="228600" cy="183922"/>
          </a:xfrm>
          <a:prstGeom prst="triangl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49145" y="2568575"/>
            <a:ext cx="4572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749145" y="2568575"/>
            <a:ext cx="0" cy="64747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15669" y="3216047"/>
            <a:ext cx="1133476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02919" y="3108325"/>
            <a:ext cx="412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i_clk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585930" y="2797175"/>
            <a:ext cx="0" cy="64747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615668" y="3444647"/>
            <a:ext cx="197026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26720" y="3323769"/>
            <a:ext cx="514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i_reset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955991" y="2294711"/>
            <a:ext cx="3393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95372" y="2186989"/>
            <a:ext cx="869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53" name="Trapezoid 52"/>
          <p:cNvSpPr/>
          <p:nvPr/>
        </p:nvSpPr>
        <p:spPr>
          <a:xfrm rot="5400000">
            <a:off x="4905377" y="4845210"/>
            <a:ext cx="1905000" cy="457200"/>
          </a:xfrm>
          <a:prstGeom prst="trapezoid">
            <a:avLst>
              <a:gd name="adj" fmla="val 84722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356228" y="4502310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56227" y="5051585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56228" y="5569110"/>
            <a:ext cx="27304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086478" y="5051585"/>
            <a:ext cx="91439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65800" y="3886360"/>
            <a:ext cx="0" cy="3111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18200" y="3664110"/>
            <a:ext cx="0" cy="6858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070600" y="3435510"/>
            <a:ext cx="0" cy="10668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356227" y="3435510"/>
            <a:ext cx="7143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203828" y="3664110"/>
            <a:ext cx="7143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053015" y="3886360"/>
            <a:ext cx="7143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33877" y="4394588"/>
            <a:ext cx="1022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i_new_data_wr_en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33877" y="4943863"/>
            <a:ext cx="1022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i_prev_data_wr_en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91000" y="5461388"/>
            <a:ext cx="1165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i_recycled_data_wr_en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29077" y="3778638"/>
            <a:ext cx="102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i_recycled_data_en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33877" y="3556388"/>
            <a:ext cx="869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i_prev_data_en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6277" y="3328016"/>
            <a:ext cx="869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i_new_data_en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623D54-0943-4EBD-87D8-A3F00EFD591A}"/>
              </a:ext>
            </a:extLst>
          </p:cNvPr>
          <p:cNvSpPr/>
          <p:nvPr/>
        </p:nvSpPr>
        <p:spPr>
          <a:xfrm>
            <a:off x="7010402" y="4842491"/>
            <a:ext cx="740121" cy="98216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             Q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5400000">
            <a:off x="6988063" y="5515477"/>
            <a:ext cx="228600" cy="183922"/>
          </a:xfrm>
          <a:prstGeom prst="triangl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543677" y="5607438"/>
            <a:ext cx="4572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43677" y="5607438"/>
            <a:ext cx="0" cy="64747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10201" y="6254910"/>
            <a:ext cx="1133476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97451" y="6147188"/>
            <a:ext cx="412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i_clk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380462" y="5836038"/>
            <a:ext cx="0" cy="64747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10200" y="6483510"/>
            <a:ext cx="197026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21252" y="6362632"/>
            <a:ext cx="514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i_reset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750523" y="5333574"/>
            <a:ext cx="3393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89904" y="5225852"/>
            <a:ext cx="869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wr_en</a:t>
            </a:r>
          </a:p>
        </p:txBody>
      </p:sp>
    </p:spTree>
    <p:extLst>
      <p:ext uri="{BB962C8B-B14F-4D97-AF65-F5344CB8AC3E}">
        <p14:creationId xmlns:p14="http://schemas.microsoft.com/office/powerpoint/2010/main" val="232224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7056"/>
              </p:ext>
            </p:extLst>
          </p:nvPr>
        </p:nvGraphicFramePr>
        <p:xfrm>
          <a:off x="4038600" y="3415844"/>
          <a:ext cx="10668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3682"/>
              </p:ext>
            </p:extLst>
          </p:nvPr>
        </p:nvGraphicFramePr>
        <p:xfrm>
          <a:off x="4038600" y="4724400"/>
          <a:ext cx="10668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30068"/>
              </p:ext>
            </p:extLst>
          </p:nvPr>
        </p:nvGraphicFramePr>
        <p:xfrm>
          <a:off x="2449340" y="732298"/>
          <a:ext cx="10668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4201940" y="940529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ADDER TREE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42118"/>
              </p:ext>
            </p:extLst>
          </p:nvPr>
        </p:nvGraphicFramePr>
        <p:xfrm>
          <a:off x="5573540" y="1159018"/>
          <a:ext cx="10668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744740" y="1189498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16340" y="1207018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22638"/>
              </p:ext>
            </p:extLst>
          </p:nvPr>
        </p:nvGraphicFramePr>
        <p:xfrm>
          <a:off x="4033404" y="2196644"/>
          <a:ext cx="10668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H="1" flipV="1">
            <a:off x="4942061" y="1590869"/>
            <a:ext cx="174279" cy="60577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4049540" y="1590870"/>
            <a:ext cx="152400" cy="60577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25740" y="2120444"/>
            <a:ext cx="0" cy="38231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54340" y="2120444"/>
            <a:ext cx="0" cy="38231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572000" y="2120444"/>
            <a:ext cx="4762" cy="38231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11540" y="2120444"/>
            <a:ext cx="0" cy="38231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29200" y="2120444"/>
            <a:ext cx="0" cy="38231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01740" y="1815644"/>
            <a:ext cx="102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5x5 Products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4140" y="456516"/>
            <a:ext cx="503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* 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9740" y="901244"/>
            <a:ext cx="102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Column Sums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45134"/>
              </p:ext>
            </p:extLst>
          </p:nvPr>
        </p:nvGraphicFramePr>
        <p:xfrm>
          <a:off x="2449340" y="2018388"/>
          <a:ext cx="10668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25762"/>
              </p:ext>
            </p:extLst>
          </p:nvPr>
        </p:nvGraphicFramePr>
        <p:xfrm>
          <a:off x="2449340" y="3263444"/>
          <a:ext cx="10668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905000" y="115797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Channel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05000" y="24384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Channel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05000" y="3657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Channel 2</a:t>
            </a:r>
          </a:p>
        </p:txBody>
      </p:sp>
    </p:spTree>
    <p:extLst>
      <p:ext uri="{BB962C8B-B14F-4D97-AF65-F5344CB8AC3E}">
        <p14:creationId xmlns:p14="http://schemas.microsoft.com/office/powerpoint/2010/main" val="325320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4597" y="34026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CALC WEIGHTS READ LENGTH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45197" y="34026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READ ADDRESS WEIGHTS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5797" y="34403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READ DATA WEIGHTS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26397" y="34403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LOADING WEIGHTS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16997" y="34403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CALC BIAS READ LENGTH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07597" y="34403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READ ADDRESS BIAS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9137" y="34403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READ DATA BIAS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42332" y="1296533"/>
            <a:ext cx="1430826" cy="38099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INPUT VOLUME SETUP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40824" y="1944232"/>
            <a:ext cx="1432334" cy="38099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CALC INPUT VOLUME READ LENGTH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40824" y="2630032"/>
            <a:ext cx="1432334" cy="38099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READ ADDRESS INPUT VOLUME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2525" y="3315832"/>
            <a:ext cx="1440633" cy="38099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READ DATA INPUT VOLUME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42332" y="4687432"/>
            <a:ext cx="1430826" cy="38099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CALC OUTPUT WRITE LENGTH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40824" y="5335132"/>
            <a:ext cx="1432334" cy="38099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WRITE ADDRESS CONV OUT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12284" y="589734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READ DATA STRIDE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30227" y="589734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READ ADDRESS STRIDE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91558" y="589734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CALC STRIDE READ LENGTH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47845" y="590286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WRITE RESPONSE CONV OUT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49385" y="590286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WRITE DATA CONV OUT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3820" y="2600680"/>
            <a:ext cx="998485" cy="47357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RCS READ DATA PREV 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5155" y="3351104"/>
            <a:ext cx="988679" cy="47358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RCS READ ADDRESS PREV DATA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049" y="4877931"/>
            <a:ext cx="981059" cy="4496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RCS PREV DATA SETUP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369" y="4090106"/>
            <a:ext cx="971739" cy="4652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CALC PREV READ LENGTH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82572" y="5902864"/>
            <a:ext cx="879624" cy="65033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STRIDE PROCESSING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1325" y="1296532"/>
            <a:ext cx="1000980" cy="38099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1254597" y="1410834"/>
            <a:ext cx="434325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587057" y="994372"/>
            <a:ext cx="0" cy="4164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575765" y="990600"/>
            <a:ext cx="0" cy="252334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3"/>
            <a:endCxn id="14" idx="1"/>
          </p:cNvCxnSpPr>
          <p:nvPr/>
        </p:nvCxnSpPr>
        <p:spPr>
          <a:xfrm flipV="1">
            <a:off x="1994718" y="665431"/>
            <a:ext cx="250479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008178" y="670560"/>
            <a:ext cx="250479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990984" y="677049"/>
            <a:ext cx="250479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13865" y="115433"/>
            <a:ext cx="1991992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0"/>
          </p:cNvCxnSpPr>
          <p:nvPr/>
        </p:nvCxnSpPr>
        <p:spPr>
          <a:xfrm flipH="1" flipV="1">
            <a:off x="3605857" y="116754"/>
            <a:ext cx="1" cy="22727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13865" y="115433"/>
            <a:ext cx="0" cy="22482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endCxn id="16" idx="2"/>
          </p:cNvCxnSpPr>
          <p:nvPr/>
        </p:nvCxnSpPr>
        <p:spPr>
          <a:xfrm flipH="1" flipV="1">
            <a:off x="4596458" y="994371"/>
            <a:ext cx="2701" cy="311437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4610173" y="4108746"/>
            <a:ext cx="2645874" cy="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74138" y="677050"/>
            <a:ext cx="250479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 flipH="1">
            <a:off x="1202666" y="5049419"/>
            <a:ext cx="320253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</p:cNvCxnSpPr>
          <p:nvPr/>
        </p:nvCxnSpPr>
        <p:spPr>
          <a:xfrm>
            <a:off x="4755610" y="1563232"/>
            <a:ext cx="2494342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957118" y="677051"/>
            <a:ext cx="250479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958658" y="690030"/>
            <a:ext cx="250479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579197" y="994372"/>
            <a:ext cx="0" cy="3021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581661" y="115547"/>
            <a:ext cx="1991992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7573653" y="116868"/>
            <a:ext cx="1" cy="22727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581661" y="115547"/>
            <a:ext cx="0" cy="22482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0" idx="2"/>
            <a:endCxn id="22" idx="0"/>
          </p:cNvCxnSpPr>
          <p:nvPr/>
        </p:nvCxnSpPr>
        <p:spPr>
          <a:xfrm flipH="1">
            <a:off x="7956991" y="1677532"/>
            <a:ext cx="754" cy="266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968231" y="2327872"/>
            <a:ext cx="0" cy="3021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952841" y="3013672"/>
            <a:ext cx="0" cy="3021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 rot="5400000">
            <a:off x="8097847" y="2710041"/>
            <a:ext cx="1379219" cy="228599"/>
            <a:chOff x="2311648" y="2819400"/>
            <a:chExt cx="1991993" cy="228599"/>
          </a:xfrm>
        </p:grpSpPr>
        <p:cxnSp>
          <p:nvCxnSpPr>
            <p:cNvPr id="94" name="Straight Arrow Connector 93"/>
            <p:cNvCxnSpPr/>
            <p:nvPr/>
          </p:nvCxnSpPr>
          <p:spPr>
            <a:xfrm flipV="1">
              <a:off x="2311648" y="2819400"/>
              <a:ext cx="1991992" cy="1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 flipV="1">
              <a:off x="4303640" y="2820721"/>
              <a:ext cx="1" cy="227278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2311648" y="2819400"/>
              <a:ext cx="0" cy="224828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>
            <a:cxnSpLocks/>
            <a:endCxn id="25" idx="0"/>
          </p:cNvCxnSpPr>
          <p:nvPr/>
        </p:nvCxnSpPr>
        <p:spPr>
          <a:xfrm>
            <a:off x="7957745" y="3699472"/>
            <a:ext cx="0" cy="24268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1575765" y="3513952"/>
            <a:ext cx="565887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957745" y="4382630"/>
            <a:ext cx="0" cy="3021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26" idx="2"/>
            <a:endCxn id="27" idx="0"/>
          </p:cNvCxnSpPr>
          <p:nvPr/>
        </p:nvCxnSpPr>
        <p:spPr>
          <a:xfrm flipH="1">
            <a:off x="7956991" y="5068431"/>
            <a:ext cx="754" cy="26670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7981247" y="5716131"/>
            <a:ext cx="0" cy="51189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7389506" y="6224258"/>
            <a:ext cx="591741" cy="377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34" idx="1"/>
            <a:endCxn id="33" idx="3"/>
          </p:cNvCxnSpPr>
          <p:nvPr/>
        </p:nvCxnSpPr>
        <p:spPr>
          <a:xfrm flipH="1">
            <a:off x="6387966" y="6228030"/>
            <a:ext cx="26141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6EF76D5-DDEF-4002-B808-B72DA05D9187}"/>
              </a:ext>
            </a:extLst>
          </p:cNvPr>
          <p:cNvCxnSpPr>
            <a:cxnSpLocks/>
          </p:cNvCxnSpPr>
          <p:nvPr/>
        </p:nvCxnSpPr>
        <p:spPr>
          <a:xfrm flipV="1">
            <a:off x="4755610" y="990600"/>
            <a:ext cx="0" cy="5726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175E63-E1FC-4468-AC33-3259DC9D215F}"/>
              </a:ext>
            </a:extLst>
          </p:cNvPr>
          <p:cNvCxnSpPr>
            <a:cxnSpLocks/>
          </p:cNvCxnSpPr>
          <p:nvPr/>
        </p:nvCxnSpPr>
        <p:spPr>
          <a:xfrm flipV="1">
            <a:off x="4419600" y="990600"/>
            <a:ext cx="0" cy="40778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6A1C55-3132-46E8-946D-3EF6B23E75DB}"/>
              </a:ext>
            </a:extLst>
          </p:cNvPr>
          <p:cNvCxnSpPr>
            <a:cxnSpLocks/>
          </p:cNvCxnSpPr>
          <p:nvPr/>
        </p:nvCxnSpPr>
        <p:spPr>
          <a:xfrm flipV="1">
            <a:off x="6207597" y="4245471"/>
            <a:ext cx="0" cy="166885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6207597" y="4258625"/>
            <a:ext cx="1042355" cy="60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242332" y="3942152"/>
            <a:ext cx="1430826" cy="440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PROCESSING DATA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ED64D3F-877C-44E1-9362-1E63811A8071}"/>
              </a:ext>
            </a:extLst>
          </p:cNvPr>
          <p:cNvCxnSpPr>
            <a:cxnSpLocks/>
          </p:cNvCxnSpPr>
          <p:nvPr/>
        </p:nvCxnSpPr>
        <p:spPr>
          <a:xfrm flipV="1">
            <a:off x="5777558" y="5201781"/>
            <a:ext cx="0" cy="69731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C527A96-382D-4774-BF0D-22258A211F76}"/>
              </a:ext>
            </a:extLst>
          </p:cNvPr>
          <p:cNvCxnSpPr>
            <a:cxnSpLocks/>
          </p:cNvCxnSpPr>
          <p:nvPr/>
        </p:nvCxnSpPr>
        <p:spPr>
          <a:xfrm flipH="1">
            <a:off x="1202667" y="5201781"/>
            <a:ext cx="457489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6871634-9D6A-4C04-A7B9-BFD109E96610}"/>
              </a:ext>
            </a:extLst>
          </p:cNvPr>
          <p:cNvCxnSpPr>
            <a:cxnSpLocks/>
          </p:cNvCxnSpPr>
          <p:nvPr/>
        </p:nvCxnSpPr>
        <p:spPr>
          <a:xfrm flipV="1">
            <a:off x="5853758" y="1677531"/>
            <a:ext cx="0" cy="422155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4C32323-B564-4DD0-8FD3-E782A447DFF8}"/>
              </a:ext>
            </a:extLst>
          </p:cNvPr>
          <p:cNvCxnSpPr>
            <a:cxnSpLocks/>
          </p:cNvCxnSpPr>
          <p:nvPr/>
        </p:nvCxnSpPr>
        <p:spPr>
          <a:xfrm>
            <a:off x="1815158" y="1669911"/>
            <a:ext cx="40386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4646B4D-C169-4E26-A1CB-4BAA46CB94F9}"/>
              </a:ext>
            </a:extLst>
          </p:cNvPr>
          <p:cNvCxnSpPr>
            <a:cxnSpLocks/>
          </p:cNvCxnSpPr>
          <p:nvPr/>
        </p:nvCxnSpPr>
        <p:spPr>
          <a:xfrm flipV="1">
            <a:off x="1815157" y="990600"/>
            <a:ext cx="1" cy="67931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F0C5C54-88E7-4F96-9722-6A7025048ECB}"/>
              </a:ext>
            </a:extLst>
          </p:cNvPr>
          <p:cNvCxnSpPr>
            <a:cxnSpLocks/>
          </p:cNvCxnSpPr>
          <p:nvPr/>
        </p:nvCxnSpPr>
        <p:spPr>
          <a:xfrm flipV="1">
            <a:off x="6082358" y="1410832"/>
            <a:ext cx="0" cy="448825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ED4714A-1B85-47B8-A4AC-FA772C9032A8}"/>
              </a:ext>
            </a:extLst>
          </p:cNvPr>
          <p:cNvCxnSpPr>
            <a:cxnSpLocks/>
          </p:cNvCxnSpPr>
          <p:nvPr/>
        </p:nvCxnSpPr>
        <p:spPr>
          <a:xfrm>
            <a:off x="6082357" y="1410832"/>
            <a:ext cx="1149183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57A1C7D-CFBD-41D2-B3BC-0827A5838CBA}"/>
              </a:ext>
            </a:extLst>
          </p:cNvPr>
          <p:cNvCxnSpPr>
            <a:cxnSpLocks/>
          </p:cNvCxnSpPr>
          <p:nvPr/>
        </p:nvCxnSpPr>
        <p:spPr>
          <a:xfrm flipV="1">
            <a:off x="5957118" y="1868032"/>
            <a:ext cx="0" cy="403105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1903A3-062B-42C1-980D-18015B5441B2}"/>
              </a:ext>
            </a:extLst>
          </p:cNvPr>
          <p:cNvCxnSpPr>
            <a:cxnSpLocks/>
          </p:cNvCxnSpPr>
          <p:nvPr/>
        </p:nvCxnSpPr>
        <p:spPr>
          <a:xfrm>
            <a:off x="1685445" y="1864260"/>
            <a:ext cx="4271673" cy="377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204D92F-9E92-47A0-81F5-3049334F881B}"/>
              </a:ext>
            </a:extLst>
          </p:cNvPr>
          <p:cNvCxnSpPr>
            <a:cxnSpLocks/>
          </p:cNvCxnSpPr>
          <p:nvPr/>
        </p:nvCxnSpPr>
        <p:spPr>
          <a:xfrm flipV="1">
            <a:off x="1688273" y="1563232"/>
            <a:ext cx="0" cy="30102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2E94146-F879-4C55-BBBE-B40B8554BC88}"/>
              </a:ext>
            </a:extLst>
          </p:cNvPr>
          <p:cNvCxnSpPr>
            <a:cxnSpLocks/>
          </p:cNvCxnSpPr>
          <p:nvPr/>
        </p:nvCxnSpPr>
        <p:spPr>
          <a:xfrm flipH="1">
            <a:off x="1240605" y="1563232"/>
            <a:ext cx="44484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7D050ED-D41E-4376-800F-AD7AEFA1C276}"/>
              </a:ext>
            </a:extLst>
          </p:cNvPr>
          <p:cNvCxnSpPr>
            <a:cxnSpLocks/>
            <a:stCxn id="33" idx="1"/>
            <a:endCxn id="42" idx="3"/>
          </p:cNvCxnSpPr>
          <p:nvPr/>
        </p:nvCxnSpPr>
        <p:spPr>
          <a:xfrm flipH="1">
            <a:off x="5362196" y="6228030"/>
            <a:ext cx="285649" cy="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E187527-AC98-4E58-8B8F-81636C412666}"/>
              </a:ext>
            </a:extLst>
          </p:cNvPr>
          <p:cNvCxnSpPr>
            <a:cxnSpLocks/>
            <a:stCxn id="42" idx="1"/>
            <a:endCxn id="32" idx="3"/>
          </p:cNvCxnSpPr>
          <p:nvPr/>
        </p:nvCxnSpPr>
        <p:spPr>
          <a:xfrm flipH="1" flipV="1">
            <a:off x="4231679" y="6222511"/>
            <a:ext cx="250893" cy="552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568E778-8AEA-4E5A-925D-C8A55C550CE7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3170348" y="6222511"/>
            <a:ext cx="32121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4808799-BC98-4146-84EC-C62466001C15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2152405" y="6222511"/>
            <a:ext cx="27782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A72904C-1629-4C4C-B380-5A8E9F2F32D3}"/>
              </a:ext>
            </a:extLst>
          </p:cNvPr>
          <p:cNvCxnSpPr>
            <a:cxnSpLocks/>
          </p:cNvCxnSpPr>
          <p:nvPr/>
        </p:nvCxnSpPr>
        <p:spPr>
          <a:xfrm flipV="1">
            <a:off x="1797214" y="6565768"/>
            <a:ext cx="1" cy="17547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3FDDEF5-BA0F-4E0F-ACDB-8A0A7FAC1556}"/>
              </a:ext>
            </a:extLst>
          </p:cNvPr>
          <p:cNvCxnSpPr>
            <a:cxnSpLocks/>
          </p:cNvCxnSpPr>
          <p:nvPr/>
        </p:nvCxnSpPr>
        <p:spPr>
          <a:xfrm flipV="1">
            <a:off x="1804291" y="6741246"/>
            <a:ext cx="2057327" cy="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2AC8E0E-0263-45E5-A310-82416C3F87A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861619" y="6547680"/>
            <a:ext cx="0" cy="19356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E4453AC-1134-47E3-847D-D3D5CEB228C7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718579" y="4555359"/>
            <a:ext cx="4660" cy="32257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BB0CC7E-6389-4FFB-9197-5AB0C21549B6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flipV="1">
            <a:off x="723239" y="3824684"/>
            <a:ext cx="6256" cy="26542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D783955-B197-490A-AC0D-4A2C0F29D906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729495" y="3074259"/>
            <a:ext cx="3568" cy="27684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BC5EDE5-F15B-4A71-8D39-E99273F1EDAE}"/>
              </a:ext>
            </a:extLst>
          </p:cNvPr>
          <p:cNvCxnSpPr>
            <a:cxnSpLocks/>
          </p:cNvCxnSpPr>
          <p:nvPr/>
        </p:nvCxnSpPr>
        <p:spPr>
          <a:xfrm>
            <a:off x="1240605" y="2743200"/>
            <a:ext cx="171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38C0693-04E2-4529-9DB1-48E52D12EEA5}"/>
              </a:ext>
            </a:extLst>
          </p:cNvPr>
          <p:cNvCxnSpPr>
            <a:cxnSpLocks/>
          </p:cNvCxnSpPr>
          <p:nvPr/>
        </p:nvCxnSpPr>
        <p:spPr>
          <a:xfrm flipV="1">
            <a:off x="1412284" y="990600"/>
            <a:ext cx="0" cy="17526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3119F04-DD96-455B-A5F5-5B89FE2049ED}"/>
              </a:ext>
            </a:extLst>
          </p:cNvPr>
          <p:cNvCxnSpPr>
            <a:cxnSpLocks/>
          </p:cNvCxnSpPr>
          <p:nvPr/>
        </p:nvCxnSpPr>
        <p:spPr>
          <a:xfrm>
            <a:off x="1240605" y="2971800"/>
            <a:ext cx="364449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C383304-6A41-4F1E-9A20-C4D5287F8629}"/>
              </a:ext>
            </a:extLst>
          </p:cNvPr>
          <p:cNvCxnSpPr>
            <a:cxnSpLocks/>
          </p:cNvCxnSpPr>
          <p:nvPr/>
        </p:nvCxnSpPr>
        <p:spPr>
          <a:xfrm flipV="1">
            <a:off x="4876800" y="2971800"/>
            <a:ext cx="0" cy="292800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49D82F0-FD50-4715-A006-7261FB0B0491}"/>
              </a:ext>
            </a:extLst>
          </p:cNvPr>
          <p:cNvCxnSpPr>
            <a:cxnSpLocks/>
          </p:cNvCxnSpPr>
          <p:nvPr/>
        </p:nvCxnSpPr>
        <p:spPr>
          <a:xfrm>
            <a:off x="1240605" y="2895600"/>
            <a:ext cx="523639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73C4B0C-D570-4191-B34C-068A20096066}"/>
              </a:ext>
            </a:extLst>
          </p:cNvPr>
          <p:cNvCxnSpPr>
            <a:cxnSpLocks/>
          </p:cNvCxnSpPr>
          <p:nvPr/>
        </p:nvCxnSpPr>
        <p:spPr>
          <a:xfrm flipH="1" flipV="1">
            <a:off x="6473634" y="2895600"/>
            <a:ext cx="3366" cy="108670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4936910-8B15-460A-9B54-07920EE3B24A}"/>
              </a:ext>
            </a:extLst>
          </p:cNvPr>
          <p:cNvCxnSpPr>
            <a:cxnSpLocks/>
          </p:cNvCxnSpPr>
          <p:nvPr/>
        </p:nvCxnSpPr>
        <p:spPr>
          <a:xfrm>
            <a:off x="6473633" y="3969151"/>
            <a:ext cx="76999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6A1C55-3132-46E8-946D-3EF6B23E75DB}"/>
              </a:ext>
            </a:extLst>
          </p:cNvPr>
          <p:cNvCxnSpPr>
            <a:cxnSpLocks/>
          </p:cNvCxnSpPr>
          <p:nvPr/>
        </p:nvCxnSpPr>
        <p:spPr>
          <a:xfrm flipH="1" flipV="1">
            <a:off x="1797215" y="4162391"/>
            <a:ext cx="7076" cy="172145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>
            <a:off x="1797215" y="4162391"/>
            <a:ext cx="545883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>
            <a:off x="762000" y="889684"/>
            <a:ext cx="0" cy="40684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407629" y="889683"/>
            <a:ext cx="348370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1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23D54-0943-4EBD-87D8-A3F00EFD591A}"/>
              </a:ext>
            </a:extLst>
          </p:cNvPr>
          <p:cNvSpPr/>
          <p:nvPr/>
        </p:nvSpPr>
        <p:spPr>
          <a:xfrm>
            <a:off x="3037060" y="358140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4103860" y="3581399"/>
            <a:ext cx="765880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5170660" y="3581398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BIAS ADDER HOLD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5159721" y="4519993"/>
            <a:ext cx="761998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MORE CHANNELS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401121" y="4845163"/>
            <a:ext cx="72849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3401120" y="4229889"/>
            <a:ext cx="0" cy="61527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3777181" y="3896141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FB4C10-FCF1-4B00-82F5-15D2C36EAF97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540720" y="4231737"/>
            <a:ext cx="1" cy="2882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2DA2E1-5A6E-4880-ABB4-A85E315E0B3C}"/>
              </a:ext>
            </a:extLst>
          </p:cNvPr>
          <p:cNvCxnSpPr>
            <a:cxnSpLocks/>
          </p:cNvCxnSpPr>
          <p:nvPr/>
        </p:nvCxnSpPr>
        <p:spPr>
          <a:xfrm>
            <a:off x="4869740" y="3789143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</p:cNvCxnSpPr>
          <p:nvPr/>
        </p:nvCxnSpPr>
        <p:spPr>
          <a:xfrm>
            <a:off x="4869740" y="4017743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0C1D0C0-A7A8-45B5-A63F-D09A8F8E55F0}"/>
              </a:ext>
            </a:extLst>
          </p:cNvPr>
          <p:cNvSpPr/>
          <p:nvPr/>
        </p:nvSpPr>
        <p:spPr>
          <a:xfrm>
            <a:off x="4129619" y="4519993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PREV ADDER HOLD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EB9828-BD5C-43DB-B9B7-EE771F4A3E4B}"/>
              </a:ext>
            </a:extLst>
          </p:cNvPr>
          <p:cNvCxnSpPr>
            <a:cxnSpLocks/>
          </p:cNvCxnSpPr>
          <p:nvPr/>
        </p:nvCxnSpPr>
        <p:spPr>
          <a:xfrm>
            <a:off x="4858801" y="4724399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9D8C41-0532-4452-BC47-0CED5E2596E7}"/>
              </a:ext>
            </a:extLst>
          </p:cNvPr>
          <p:cNvCxnSpPr>
            <a:cxnSpLocks/>
          </p:cNvCxnSpPr>
          <p:nvPr/>
        </p:nvCxnSpPr>
        <p:spPr>
          <a:xfrm>
            <a:off x="4858801" y="4952999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/>
          <p:nvPr/>
        </p:nvCxnSpPr>
        <p:spPr>
          <a:xfrm>
            <a:off x="2710381" y="3897129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81EBA14-642F-49E1-B327-37515ABC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ACC RELAY</a:t>
            </a:r>
          </a:p>
        </p:txBody>
      </p:sp>
    </p:spTree>
    <p:extLst>
      <p:ext uri="{BB962C8B-B14F-4D97-AF65-F5344CB8AC3E}">
        <p14:creationId xmlns:p14="http://schemas.microsoft.com/office/powerpoint/2010/main" val="260049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BA14-642F-49E1-B327-37515ABC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 AXI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C08F-F40A-4AEA-8A23-C92D7044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IDLE </a:t>
            </a:r>
          </a:p>
          <a:p>
            <a:r>
              <a:rPr lang="en-US" dirty="0"/>
              <a:t>READ ADDRESS</a:t>
            </a:r>
          </a:p>
          <a:p>
            <a:r>
              <a:rPr lang="en-US" dirty="0"/>
              <a:t>READ DATA FIRST ROWS</a:t>
            </a:r>
          </a:p>
          <a:p>
            <a:r>
              <a:rPr lang="en-US" dirty="0"/>
              <a:t>FINISH READ FIRST </a:t>
            </a:r>
          </a:p>
          <a:p>
            <a:r>
              <a:rPr lang="en-US" dirty="0"/>
              <a:t>READ ADDRESS STRIDE</a:t>
            </a:r>
          </a:p>
          <a:p>
            <a:r>
              <a:rPr lang="en-US" dirty="0"/>
              <a:t>READ DATA STRIDE</a:t>
            </a:r>
          </a:p>
          <a:p>
            <a:r>
              <a:rPr lang="en-US" dirty="0"/>
              <a:t>FINISH STRIDE READ</a:t>
            </a:r>
          </a:p>
          <a:p>
            <a:r>
              <a:rPr lang="en-US" dirty="0"/>
              <a:t>POOLER EXECUTING </a:t>
            </a:r>
          </a:p>
          <a:p>
            <a:r>
              <a:rPr lang="en-US" dirty="0"/>
              <a:t>CALC WRITE LENGTH</a:t>
            </a:r>
          </a:p>
          <a:p>
            <a:r>
              <a:rPr lang="en-US" dirty="0"/>
              <a:t>WRITE ADDRESS </a:t>
            </a:r>
          </a:p>
          <a:p>
            <a:r>
              <a:rPr lang="en-US" dirty="0"/>
              <a:t>WRITE ALL</a:t>
            </a:r>
          </a:p>
          <a:p>
            <a:r>
              <a:rPr lang="en-US" dirty="0"/>
              <a:t>WRITE RESPONSE</a:t>
            </a:r>
          </a:p>
        </p:txBody>
      </p:sp>
    </p:spTree>
    <p:extLst>
      <p:ext uri="{BB962C8B-B14F-4D97-AF65-F5344CB8AC3E}">
        <p14:creationId xmlns:p14="http://schemas.microsoft.com/office/powerpoint/2010/main" val="98439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23D54-0943-4EBD-87D8-A3F00EFD591A}"/>
              </a:ext>
            </a:extLst>
          </p:cNvPr>
          <p:cNvSpPr/>
          <p:nvPr/>
        </p:nvSpPr>
        <p:spPr>
          <a:xfrm>
            <a:off x="2473158" y="188463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3539958" y="188463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READ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4606758" y="1884629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READ DATA FIRST ROWS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6712799" y="187519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CALC WRITE LENGTH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H="1" flipV="1">
            <a:off x="6172199" y="3418238"/>
            <a:ext cx="1" cy="6761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3213279" y="2199372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2DA2E1-5A6E-4880-ABB4-A85E315E0B3C}"/>
              </a:ext>
            </a:extLst>
          </p:cNvPr>
          <p:cNvCxnSpPr>
            <a:cxnSpLocks/>
          </p:cNvCxnSpPr>
          <p:nvPr/>
        </p:nvCxnSpPr>
        <p:spPr>
          <a:xfrm>
            <a:off x="4305838" y="2092374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</p:cNvCxnSpPr>
          <p:nvPr/>
        </p:nvCxnSpPr>
        <p:spPr>
          <a:xfrm>
            <a:off x="4305838" y="2320974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9D8C41-0532-4452-BC47-0CED5E2596E7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6386119" y="4412782"/>
            <a:ext cx="31855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/>
          <p:nvPr/>
        </p:nvCxnSpPr>
        <p:spPr>
          <a:xfrm>
            <a:off x="2146479" y="220036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5662619" y="187519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FINISH READ FIRST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6701858" y="302081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WRITE 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6704674" y="408761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WRITE 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5645998" y="408761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WRITE RESPONSE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4579197" y="408761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READ ADDRESS STRIDE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3512397" y="408761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READ DATA STRIDE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071919" y="2525529"/>
            <a:ext cx="10941" cy="49266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7071919" y="3671151"/>
            <a:ext cx="2816" cy="41646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D8C41-0532-4452-BC47-0CED5E2596E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5319318" y="4412782"/>
            <a:ext cx="32668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5867400" y="3659736"/>
            <a:ext cx="0" cy="42787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2843220" y="3659736"/>
            <a:ext cx="302418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843219" y="2534970"/>
            <a:ext cx="0" cy="112476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3910018" y="3418238"/>
            <a:ext cx="22621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910019" y="2534969"/>
            <a:ext cx="0" cy="88326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2DA2E1-5A6E-4880-ABB4-A85E315E0B3C}"/>
              </a:ext>
            </a:extLst>
          </p:cNvPr>
          <p:cNvCxnSpPr>
            <a:cxnSpLocks/>
          </p:cNvCxnSpPr>
          <p:nvPr/>
        </p:nvCxnSpPr>
        <p:spPr>
          <a:xfrm>
            <a:off x="4278278" y="4316212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</p:cNvCxnSpPr>
          <p:nvPr/>
        </p:nvCxnSpPr>
        <p:spPr>
          <a:xfrm>
            <a:off x="4278278" y="4544812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6029838" y="2525529"/>
            <a:ext cx="1" cy="41646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5335939" y="2199372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63700" y="2074753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5091F-71E7-441F-A7C0-EC435D6F7FD0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6402740" y="2200360"/>
            <a:ext cx="31005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C81C63-12A0-4DD2-A30E-AD2101142C0D}"/>
              </a:ext>
            </a:extLst>
          </p:cNvPr>
          <p:cNvCxnSpPr>
            <a:cxnSpLocks/>
          </p:cNvCxnSpPr>
          <p:nvPr/>
        </p:nvCxnSpPr>
        <p:spPr>
          <a:xfrm flipV="1">
            <a:off x="3882457" y="3873674"/>
            <a:ext cx="0" cy="21361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6CD8E7-1ABF-4069-BDB8-E83C45886690}"/>
              </a:ext>
            </a:extLst>
          </p:cNvPr>
          <p:cNvCxnSpPr>
            <a:cxnSpLocks/>
          </p:cNvCxnSpPr>
          <p:nvPr/>
        </p:nvCxnSpPr>
        <p:spPr>
          <a:xfrm flipH="1">
            <a:off x="3882457" y="3873674"/>
            <a:ext cx="10668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4B94AE-7046-4EA8-A99F-A1226EAD9402}"/>
              </a:ext>
            </a:extLst>
          </p:cNvPr>
          <p:cNvCxnSpPr>
            <a:cxnSpLocks/>
          </p:cNvCxnSpPr>
          <p:nvPr/>
        </p:nvCxnSpPr>
        <p:spPr>
          <a:xfrm flipV="1">
            <a:off x="4945514" y="2941990"/>
            <a:ext cx="6586" cy="92115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5EEA5E-C9DE-4B02-81C5-EDF1AE07B1D4}"/>
              </a:ext>
            </a:extLst>
          </p:cNvPr>
          <p:cNvCxnSpPr>
            <a:cxnSpLocks/>
          </p:cNvCxnSpPr>
          <p:nvPr/>
        </p:nvCxnSpPr>
        <p:spPr>
          <a:xfrm flipH="1">
            <a:off x="4945514" y="2941990"/>
            <a:ext cx="108432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6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 CONTROLLER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IDLE </a:t>
            </a:r>
          </a:p>
          <a:p>
            <a:r>
              <a:rPr lang="en-US" dirty="0"/>
              <a:t>PRIME ROW 0</a:t>
            </a:r>
          </a:p>
          <a:p>
            <a:r>
              <a:rPr lang="en-US" dirty="0"/>
              <a:t>P01 WAIT</a:t>
            </a:r>
          </a:p>
          <a:p>
            <a:r>
              <a:rPr lang="en-US" dirty="0"/>
              <a:t>PRIME ROW 1</a:t>
            </a:r>
          </a:p>
          <a:p>
            <a:r>
              <a:rPr lang="en-US" dirty="0"/>
              <a:t>P12 WAIT</a:t>
            </a:r>
          </a:p>
          <a:p>
            <a:r>
              <a:rPr lang="en-US" dirty="0"/>
              <a:t>PRIME ROW 2</a:t>
            </a:r>
          </a:p>
          <a:p>
            <a:r>
              <a:rPr lang="en-US" dirty="0"/>
              <a:t>P2S WAIT</a:t>
            </a:r>
          </a:p>
          <a:p>
            <a:r>
              <a:rPr lang="en-US" dirty="0"/>
              <a:t>PRIME SORTER</a:t>
            </a:r>
          </a:p>
          <a:p>
            <a:r>
              <a:rPr lang="en-US" dirty="0"/>
              <a:t>COLUMN STRIDE SHIFT</a:t>
            </a:r>
          </a:p>
          <a:p>
            <a:r>
              <a:rPr lang="en-US" dirty="0"/>
              <a:t>ROW STRIDE SHIFT</a:t>
            </a:r>
          </a:p>
          <a:p>
            <a:r>
              <a:rPr lang="en-US" dirty="0"/>
              <a:t>CLEAR COUNTERS</a:t>
            </a:r>
          </a:p>
          <a:p>
            <a:r>
              <a:rPr lang="en-US" dirty="0"/>
              <a:t>CHANNEL CLEAR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19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23D54-0943-4EBD-87D8-A3F00EFD591A}"/>
              </a:ext>
            </a:extLst>
          </p:cNvPr>
          <p:cNvSpPr/>
          <p:nvPr/>
        </p:nvSpPr>
        <p:spPr>
          <a:xfrm>
            <a:off x="2666999" y="2662279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3733799" y="2662278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PRIME ROW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4800599" y="2662277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P01 WAIT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6939481" y="2662279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P12 WAIT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3407120" y="297702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2DA2E1-5A6E-4880-ABB4-A85E315E0B3C}"/>
              </a:ext>
            </a:extLst>
          </p:cNvPr>
          <p:cNvCxnSpPr>
            <a:cxnSpLocks/>
          </p:cNvCxnSpPr>
          <p:nvPr/>
        </p:nvCxnSpPr>
        <p:spPr>
          <a:xfrm>
            <a:off x="2366079" y="2870022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</p:cNvCxnSpPr>
          <p:nvPr/>
        </p:nvCxnSpPr>
        <p:spPr>
          <a:xfrm>
            <a:off x="2366079" y="3098622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/>
          <p:nvPr/>
        </p:nvCxnSpPr>
        <p:spPr>
          <a:xfrm>
            <a:off x="4473920" y="2987449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5856460" y="2662279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PRIME ROW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6939482" y="380910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PRIME ROW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5856460" y="380910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P2S WAIT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4800596" y="380910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PRIME SORTER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3733799" y="380910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COLUMN STRIDE SHIFT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1495408" y="4896272"/>
            <a:ext cx="835384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CLEAR COUNTERS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170657" y="4459441"/>
            <a:ext cx="2" cy="7620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09542" y="3312618"/>
            <a:ext cx="0" cy="4926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H="1">
            <a:off x="2283161" y="4286672"/>
            <a:ext cx="145063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3037060" y="3981872"/>
            <a:ext cx="696740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H="1" flipV="1">
            <a:off x="3037059" y="3302625"/>
            <a:ext cx="1" cy="6792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6596581" y="4134272"/>
            <a:ext cx="34290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2320397" y="5220122"/>
            <a:ext cx="2850259" cy="131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>
            <a:off x="1913099" y="4470370"/>
            <a:ext cx="1" cy="4259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1504936" y="2651850"/>
            <a:ext cx="835384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CHANNEL CLEAR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1543040" y="3823567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ROW STRIDE SHIFT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226518" y="3302189"/>
            <a:ext cx="3" cy="50691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5540717" y="4134272"/>
            <a:ext cx="31574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5540720" y="2987447"/>
            <a:ext cx="315740" cy="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>
            <a:stCxn id="16" idx="3"/>
            <a:endCxn id="7" idx="1"/>
          </p:cNvCxnSpPr>
          <p:nvPr/>
        </p:nvCxnSpPr>
        <p:spPr>
          <a:xfrm>
            <a:off x="6596581" y="2987449"/>
            <a:ext cx="3429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4473920" y="4134272"/>
            <a:ext cx="326676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>
            <a:off x="3037060" y="2232298"/>
            <a:ext cx="1" cy="4259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2700517" y="2232298"/>
            <a:ext cx="348370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197100" y="2109187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1122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53A908-77B2-45B0-947A-6529B8486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6346"/>
              </p:ext>
            </p:extLst>
          </p:nvPr>
        </p:nvGraphicFramePr>
        <p:xfrm>
          <a:off x="457200" y="381000"/>
          <a:ext cx="2707640" cy="2514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18598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398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80986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2878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5286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710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611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2769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257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2253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4732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9495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440095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328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2765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46821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2180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5650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4019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15112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4508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1237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9914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955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45687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912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47F767-5AFF-428E-9183-95E8A935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1415"/>
              </p:ext>
            </p:extLst>
          </p:nvPr>
        </p:nvGraphicFramePr>
        <p:xfrm>
          <a:off x="1219200" y="906544"/>
          <a:ext cx="2707640" cy="2514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18598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398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80986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2878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5286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710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611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2769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257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2253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4732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9495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440095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328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2765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6821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180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5650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4019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015112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4508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1237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9914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955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45687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912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7981B-26B6-42A9-9A9E-0A8F7CF1A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05101"/>
              </p:ext>
            </p:extLst>
          </p:nvPr>
        </p:nvGraphicFramePr>
        <p:xfrm>
          <a:off x="2362200" y="1638301"/>
          <a:ext cx="2707640" cy="2514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18598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398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80986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2878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5286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710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611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2769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257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2253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4732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9495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440095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328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2765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6821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180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5650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4019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015112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4508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1237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9914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955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45687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912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D27481-F04A-4655-BA32-D4EE4A5ED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19726"/>
              </p:ext>
            </p:extLst>
          </p:nvPr>
        </p:nvGraphicFramePr>
        <p:xfrm>
          <a:off x="3926840" y="2286000"/>
          <a:ext cx="2707640" cy="2514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18598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398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80986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2878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5286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710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611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2769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257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2253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4732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9495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440095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328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2765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6821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180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5650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4019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015112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4508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1237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9914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955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45687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912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36ABA012-CAB0-4B07-A5EB-C51AC60A9498}"/>
              </a:ext>
            </a:extLst>
          </p:cNvPr>
          <p:cNvSpPr/>
          <p:nvPr/>
        </p:nvSpPr>
        <p:spPr>
          <a:xfrm>
            <a:off x="1143000" y="1066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96963B9-1212-4116-B775-FC8EA6587980}"/>
              </a:ext>
            </a:extLst>
          </p:cNvPr>
          <p:cNvSpPr/>
          <p:nvPr/>
        </p:nvSpPr>
        <p:spPr>
          <a:xfrm>
            <a:off x="2545080" y="163830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DDB591C-E3D4-4243-BE93-730F568810D6}"/>
              </a:ext>
            </a:extLst>
          </p:cNvPr>
          <p:cNvSpPr/>
          <p:nvPr/>
        </p:nvSpPr>
        <p:spPr>
          <a:xfrm>
            <a:off x="4307840" y="2286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2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53A908-77B2-45B0-947A-6529B848645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81000"/>
          <a:ext cx="2707640" cy="2514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18598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398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80986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2878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5286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710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611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2769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257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2253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4732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9495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440095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328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2765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46821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2180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5650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4019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15112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4508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1237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9914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955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45687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912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47F767-5AFF-428E-9183-95E8A935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5078"/>
              </p:ext>
            </p:extLst>
          </p:nvPr>
        </p:nvGraphicFramePr>
        <p:xfrm>
          <a:off x="1219200" y="906544"/>
          <a:ext cx="2707640" cy="2514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18598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398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80986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2878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5286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710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611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2769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257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2253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4732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9495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440095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328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2765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6821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180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5650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4019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015112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4508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1237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9914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955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45687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912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48F959-4622-4CB9-BE21-0780A8ED3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74808"/>
              </p:ext>
            </p:extLst>
          </p:nvPr>
        </p:nvGraphicFramePr>
        <p:xfrm>
          <a:off x="1981200" y="1752600"/>
          <a:ext cx="2707640" cy="2514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18598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398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80986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2878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5286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710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611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2769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257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2253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4732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9495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440095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328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2765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6821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180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5650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4019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015112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4508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1237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9914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955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45687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912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EBB776-A2A2-4C0C-9132-EEF3879B1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17300"/>
              </p:ext>
            </p:extLst>
          </p:nvPr>
        </p:nvGraphicFramePr>
        <p:xfrm>
          <a:off x="2743200" y="3048000"/>
          <a:ext cx="2707640" cy="2514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18598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398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80986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2878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5286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710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611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2769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257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2253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4732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9495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440095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8109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715130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328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2765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6821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180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5650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4019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015112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4508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1237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9914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95504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ED8FB3F8-33AF-49C5-B061-97C84163E214}"/>
              </a:ext>
            </a:extLst>
          </p:cNvPr>
          <p:cNvSpPr/>
          <p:nvPr/>
        </p:nvSpPr>
        <p:spPr>
          <a:xfrm>
            <a:off x="1402080" y="906544"/>
            <a:ext cx="198120" cy="312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5B2D653-F392-4E90-B55D-CB6069592200}"/>
              </a:ext>
            </a:extLst>
          </p:cNvPr>
          <p:cNvSpPr/>
          <p:nvPr/>
        </p:nvSpPr>
        <p:spPr>
          <a:xfrm>
            <a:off x="2047240" y="2007517"/>
            <a:ext cx="198120" cy="312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88342FB-A4AA-4277-9441-761243CDAD35}"/>
              </a:ext>
            </a:extLst>
          </p:cNvPr>
          <p:cNvSpPr/>
          <p:nvPr/>
        </p:nvSpPr>
        <p:spPr>
          <a:xfrm>
            <a:off x="2743200" y="3531519"/>
            <a:ext cx="198120" cy="312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4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53A908-77B2-45B0-947A-6529B8486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77389"/>
              </p:ext>
            </p:extLst>
          </p:nvPr>
        </p:nvGraphicFramePr>
        <p:xfrm>
          <a:off x="152400" y="152400"/>
          <a:ext cx="2707640" cy="2514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18598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398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80986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2878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5286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710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611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2769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257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2253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4732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9495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440095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328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2765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6821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180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5650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4019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015112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4508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1237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9914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955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45687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9125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27527D-0140-4B4A-AF96-1E96C546D7D7}"/>
              </a:ext>
            </a:extLst>
          </p:cNvPr>
          <p:cNvSpPr/>
          <p:nvPr/>
        </p:nvSpPr>
        <p:spPr>
          <a:xfrm>
            <a:off x="4724400" y="3042923"/>
            <a:ext cx="3200400" cy="3048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ROW 0 FIFO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8A579-1BF5-4F35-A453-97455AF09528}"/>
              </a:ext>
            </a:extLst>
          </p:cNvPr>
          <p:cNvSpPr/>
          <p:nvPr/>
        </p:nvSpPr>
        <p:spPr>
          <a:xfrm>
            <a:off x="4724400" y="3449320"/>
            <a:ext cx="3200400" cy="3048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ROW 1 FIFO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C41E1A-660D-49C4-AB66-CF0FE6131B2E}"/>
              </a:ext>
            </a:extLst>
          </p:cNvPr>
          <p:cNvSpPr/>
          <p:nvPr/>
        </p:nvSpPr>
        <p:spPr>
          <a:xfrm>
            <a:off x="4724400" y="3830319"/>
            <a:ext cx="3200400" cy="3048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ROW 2 FIFO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A48C13-BA74-42A0-B30A-3B040BB0391B}"/>
              </a:ext>
            </a:extLst>
          </p:cNvPr>
          <p:cNvSpPr/>
          <p:nvPr/>
        </p:nvSpPr>
        <p:spPr>
          <a:xfrm>
            <a:off x="1154424" y="2997199"/>
            <a:ext cx="1295400" cy="119379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AXI MASTER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D17E1-F2C9-4367-965B-FBD494736E38}"/>
              </a:ext>
            </a:extLst>
          </p:cNvPr>
          <p:cNvSpPr/>
          <p:nvPr/>
        </p:nvSpPr>
        <p:spPr>
          <a:xfrm>
            <a:off x="2954019" y="2997199"/>
            <a:ext cx="1178560" cy="119379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ROW  CONTROLLER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68BAF8-FFF8-443D-BB10-3662E9E2A3E9}"/>
              </a:ext>
            </a:extLst>
          </p:cNvPr>
          <p:cNvCxnSpPr>
            <a:cxnSpLocks/>
          </p:cNvCxnSpPr>
          <p:nvPr/>
        </p:nvCxnSpPr>
        <p:spPr>
          <a:xfrm flipH="1">
            <a:off x="762000" y="3554260"/>
            <a:ext cx="3810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98894-3B49-4C41-91FD-4079365A841D}"/>
              </a:ext>
            </a:extLst>
          </p:cNvPr>
          <p:cNvCxnSpPr>
            <a:cxnSpLocks/>
          </p:cNvCxnSpPr>
          <p:nvPr/>
        </p:nvCxnSpPr>
        <p:spPr>
          <a:xfrm flipV="1">
            <a:off x="762000" y="2667004"/>
            <a:ext cx="0" cy="8872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65AD5D-7EA3-444E-B9C7-B0468D91870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2449824" y="3594098"/>
            <a:ext cx="504195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B18048-66E5-493D-91E8-5E2E7A256AA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132579" y="3195323"/>
            <a:ext cx="59182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C27C85-85DC-41BD-AFE7-2ED0ACF6D32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4132579" y="3594098"/>
            <a:ext cx="591824" cy="588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DFCDC0-9090-43CE-BB31-583A2FCB75F1}"/>
              </a:ext>
            </a:extLst>
          </p:cNvPr>
          <p:cNvCxnSpPr>
            <a:cxnSpLocks/>
          </p:cNvCxnSpPr>
          <p:nvPr/>
        </p:nvCxnSpPr>
        <p:spPr>
          <a:xfrm flipH="1">
            <a:off x="4132579" y="3987799"/>
            <a:ext cx="59182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A02A7AE9-B2C0-4E9A-B700-509053CCA346}"/>
              </a:ext>
            </a:extLst>
          </p:cNvPr>
          <p:cNvSpPr/>
          <p:nvPr/>
        </p:nvSpPr>
        <p:spPr>
          <a:xfrm>
            <a:off x="2941336" y="121920"/>
            <a:ext cx="645149" cy="2628901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ED1A03-C594-41CA-A37A-1337C610D448}"/>
              </a:ext>
            </a:extLst>
          </p:cNvPr>
          <p:cNvSpPr txBox="1"/>
          <p:nvPr/>
        </p:nvSpPr>
        <p:spPr>
          <a:xfrm>
            <a:off x="3667780" y="1286590"/>
            <a:ext cx="1178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DDR MEMORY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199FFA-89A1-4386-9572-D6FE23F72BD4}"/>
              </a:ext>
            </a:extLst>
          </p:cNvPr>
          <p:cNvCxnSpPr>
            <a:cxnSpLocks/>
          </p:cNvCxnSpPr>
          <p:nvPr/>
        </p:nvCxnSpPr>
        <p:spPr>
          <a:xfrm>
            <a:off x="3263908" y="4215209"/>
            <a:ext cx="2" cy="7620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08E066-BE8F-42FB-9B6A-464876391379}"/>
              </a:ext>
            </a:extLst>
          </p:cNvPr>
          <p:cNvCxnSpPr>
            <a:cxnSpLocks/>
          </p:cNvCxnSpPr>
          <p:nvPr/>
        </p:nvCxnSpPr>
        <p:spPr>
          <a:xfrm>
            <a:off x="3563619" y="4201160"/>
            <a:ext cx="0" cy="52324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D3B834-6CF7-40DC-AE37-B5858E21A003}"/>
              </a:ext>
            </a:extLst>
          </p:cNvPr>
          <p:cNvCxnSpPr>
            <a:cxnSpLocks/>
          </p:cNvCxnSpPr>
          <p:nvPr/>
        </p:nvCxnSpPr>
        <p:spPr>
          <a:xfrm>
            <a:off x="3863328" y="4215209"/>
            <a:ext cx="0" cy="28059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8A60E0-BE17-45FD-A41A-F990E422CABC}"/>
              </a:ext>
            </a:extLst>
          </p:cNvPr>
          <p:cNvCxnSpPr>
            <a:cxnSpLocks/>
          </p:cNvCxnSpPr>
          <p:nvPr/>
        </p:nvCxnSpPr>
        <p:spPr>
          <a:xfrm flipH="1">
            <a:off x="3863328" y="4495800"/>
            <a:ext cx="43662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81F1A7-79B5-4B89-9519-16778FD67DBE}"/>
              </a:ext>
            </a:extLst>
          </p:cNvPr>
          <p:cNvCxnSpPr>
            <a:cxnSpLocks/>
          </p:cNvCxnSpPr>
          <p:nvPr/>
        </p:nvCxnSpPr>
        <p:spPr>
          <a:xfrm flipH="1">
            <a:off x="3563619" y="4724400"/>
            <a:ext cx="48945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C799A5-A348-48C8-A3AD-514A03AFD726}"/>
              </a:ext>
            </a:extLst>
          </p:cNvPr>
          <p:cNvCxnSpPr>
            <a:cxnSpLocks/>
          </p:cNvCxnSpPr>
          <p:nvPr/>
        </p:nvCxnSpPr>
        <p:spPr>
          <a:xfrm flipH="1">
            <a:off x="3263908" y="4963160"/>
            <a:ext cx="542289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A06866-AA9A-432B-BA4F-9B2E7CFCFC4F}"/>
              </a:ext>
            </a:extLst>
          </p:cNvPr>
          <p:cNvCxnSpPr>
            <a:cxnSpLocks/>
          </p:cNvCxnSpPr>
          <p:nvPr/>
        </p:nvCxnSpPr>
        <p:spPr>
          <a:xfrm flipV="1">
            <a:off x="8229600" y="4002245"/>
            <a:ext cx="0" cy="4935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538AFF-8B95-4C4A-B343-9C1CB03778D0}"/>
              </a:ext>
            </a:extLst>
          </p:cNvPr>
          <p:cNvCxnSpPr>
            <a:cxnSpLocks/>
          </p:cNvCxnSpPr>
          <p:nvPr/>
        </p:nvCxnSpPr>
        <p:spPr>
          <a:xfrm flipV="1">
            <a:off x="8458200" y="3601720"/>
            <a:ext cx="0" cy="112268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2E9CA4-09F2-4F79-91BC-2CD75889FD71}"/>
              </a:ext>
            </a:extLst>
          </p:cNvPr>
          <p:cNvCxnSpPr>
            <a:cxnSpLocks/>
          </p:cNvCxnSpPr>
          <p:nvPr/>
        </p:nvCxnSpPr>
        <p:spPr>
          <a:xfrm flipV="1">
            <a:off x="8686800" y="3195323"/>
            <a:ext cx="0" cy="17678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C678D3-F4B3-4858-AA9E-165DD3460821}"/>
              </a:ext>
            </a:extLst>
          </p:cNvPr>
          <p:cNvCxnSpPr>
            <a:cxnSpLocks/>
          </p:cNvCxnSpPr>
          <p:nvPr/>
        </p:nvCxnSpPr>
        <p:spPr>
          <a:xfrm flipH="1">
            <a:off x="7929880" y="4011216"/>
            <a:ext cx="299720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883D9A-135B-45B5-9517-4F6AA0A700C1}"/>
              </a:ext>
            </a:extLst>
          </p:cNvPr>
          <p:cNvCxnSpPr>
            <a:cxnSpLocks/>
          </p:cNvCxnSpPr>
          <p:nvPr/>
        </p:nvCxnSpPr>
        <p:spPr>
          <a:xfrm flipH="1">
            <a:off x="7929880" y="3606003"/>
            <a:ext cx="5283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575CCF-49F2-4388-9A1F-4FB2B1DC5722}"/>
              </a:ext>
            </a:extLst>
          </p:cNvPr>
          <p:cNvCxnSpPr>
            <a:cxnSpLocks/>
          </p:cNvCxnSpPr>
          <p:nvPr/>
        </p:nvCxnSpPr>
        <p:spPr>
          <a:xfrm flipH="1">
            <a:off x="7929880" y="3195324"/>
            <a:ext cx="756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446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9352A3-D707-47E3-A781-DEAF721AD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46428"/>
              </p:ext>
            </p:extLst>
          </p:nvPr>
        </p:nvGraphicFramePr>
        <p:xfrm>
          <a:off x="1236980" y="5088965"/>
          <a:ext cx="2707640" cy="580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18598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398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80986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2878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5286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710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611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27694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2577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2253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47321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9495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5440095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32804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27658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682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97B0F1C-9DDC-4371-9142-71AA5B7AA141}"/>
              </a:ext>
            </a:extLst>
          </p:cNvPr>
          <p:cNvSpPr/>
          <p:nvPr/>
        </p:nvSpPr>
        <p:spPr>
          <a:xfrm>
            <a:off x="4051292" y="2651763"/>
            <a:ext cx="3200400" cy="3048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ROW 0 FIFO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6D22F-8044-470D-97F7-059B05E6439F}"/>
              </a:ext>
            </a:extLst>
          </p:cNvPr>
          <p:cNvSpPr/>
          <p:nvPr/>
        </p:nvSpPr>
        <p:spPr>
          <a:xfrm>
            <a:off x="4051292" y="3058160"/>
            <a:ext cx="3200400" cy="3048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ROW 1 FIFO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4DF0A-6806-4515-AEB2-99AC3FEE2A20}"/>
              </a:ext>
            </a:extLst>
          </p:cNvPr>
          <p:cNvSpPr/>
          <p:nvPr/>
        </p:nvSpPr>
        <p:spPr>
          <a:xfrm>
            <a:off x="4051292" y="3439159"/>
            <a:ext cx="3200400" cy="3048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ROW 2 FIFO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28A51-DDFD-48F1-9598-3493BA076A9B}"/>
              </a:ext>
            </a:extLst>
          </p:cNvPr>
          <p:cNvSpPr/>
          <p:nvPr/>
        </p:nvSpPr>
        <p:spPr>
          <a:xfrm>
            <a:off x="2280911" y="2606039"/>
            <a:ext cx="1178560" cy="119379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ROW 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B19683-4F78-45EB-B64E-A1212C742DF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459471" y="2804163"/>
            <a:ext cx="59182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A3AD5A-05B0-4035-88EC-F334DFAADB72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3459471" y="3202938"/>
            <a:ext cx="591824" cy="588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E1F41F-594B-438F-8D3F-A42E0C4F6986}"/>
              </a:ext>
            </a:extLst>
          </p:cNvPr>
          <p:cNvCxnSpPr>
            <a:cxnSpLocks/>
          </p:cNvCxnSpPr>
          <p:nvPr/>
        </p:nvCxnSpPr>
        <p:spPr>
          <a:xfrm flipH="1">
            <a:off x="3459471" y="3596639"/>
            <a:ext cx="59182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929BC2-4E1A-4495-8117-3C608C462BFA}"/>
              </a:ext>
            </a:extLst>
          </p:cNvPr>
          <p:cNvCxnSpPr>
            <a:cxnSpLocks/>
          </p:cNvCxnSpPr>
          <p:nvPr/>
        </p:nvCxnSpPr>
        <p:spPr>
          <a:xfrm>
            <a:off x="2590800" y="3824049"/>
            <a:ext cx="2" cy="7620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AB4F48-4B19-488F-834F-E54AE393A55A}"/>
              </a:ext>
            </a:extLst>
          </p:cNvPr>
          <p:cNvCxnSpPr>
            <a:cxnSpLocks/>
          </p:cNvCxnSpPr>
          <p:nvPr/>
        </p:nvCxnSpPr>
        <p:spPr>
          <a:xfrm>
            <a:off x="2890511" y="3810000"/>
            <a:ext cx="0" cy="52324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9D9C22-8F89-4168-AD18-80012457230F}"/>
              </a:ext>
            </a:extLst>
          </p:cNvPr>
          <p:cNvCxnSpPr>
            <a:cxnSpLocks/>
          </p:cNvCxnSpPr>
          <p:nvPr/>
        </p:nvCxnSpPr>
        <p:spPr>
          <a:xfrm>
            <a:off x="3190220" y="3824049"/>
            <a:ext cx="0" cy="28059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8052CB-C7D4-444A-8A9C-159A211868FE}"/>
              </a:ext>
            </a:extLst>
          </p:cNvPr>
          <p:cNvCxnSpPr>
            <a:cxnSpLocks/>
          </p:cNvCxnSpPr>
          <p:nvPr/>
        </p:nvCxnSpPr>
        <p:spPr>
          <a:xfrm flipH="1">
            <a:off x="3190220" y="4104640"/>
            <a:ext cx="43662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25699F-2437-464F-9F56-82D5E68E240E}"/>
              </a:ext>
            </a:extLst>
          </p:cNvPr>
          <p:cNvCxnSpPr>
            <a:cxnSpLocks/>
          </p:cNvCxnSpPr>
          <p:nvPr/>
        </p:nvCxnSpPr>
        <p:spPr>
          <a:xfrm flipH="1">
            <a:off x="2890511" y="4333240"/>
            <a:ext cx="48945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E30F92-AB56-409B-9D9D-2D74FBBBDCCF}"/>
              </a:ext>
            </a:extLst>
          </p:cNvPr>
          <p:cNvCxnSpPr>
            <a:cxnSpLocks/>
          </p:cNvCxnSpPr>
          <p:nvPr/>
        </p:nvCxnSpPr>
        <p:spPr>
          <a:xfrm flipH="1">
            <a:off x="2590800" y="4572000"/>
            <a:ext cx="542289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EDF752-4C54-48FA-A505-E2F7C2DF829D}"/>
              </a:ext>
            </a:extLst>
          </p:cNvPr>
          <p:cNvCxnSpPr>
            <a:cxnSpLocks/>
          </p:cNvCxnSpPr>
          <p:nvPr/>
        </p:nvCxnSpPr>
        <p:spPr>
          <a:xfrm flipV="1">
            <a:off x="7556492" y="3611085"/>
            <a:ext cx="0" cy="4935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571FD9-45BE-47B6-87A0-8A0AD67363B3}"/>
              </a:ext>
            </a:extLst>
          </p:cNvPr>
          <p:cNvCxnSpPr>
            <a:cxnSpLocks/>
          </p:cNvCxnSpPr>
          <p:nvPr/>
        </p:nvCxnSpPr>
        <p:spPr>
          <a:xfrm flipV="1">
            <a:off x="7785092" y="3210560"/>
            <a:ext cx="0" cy="112268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BE1658-1EBA-4182-A6BC-49CFFB992F97}"/>
              </a:ext>
            </a:extLst>
          </p:cNvPr>
          <p:cNvCxnSpPr>
            <a:cxnSpLocks/>
          </p:cNvCxnSpPr>
          <p:nvPr/>
        </p:nvCxnSpPr>
        <p:spPr>
          <a:xfrm flipV="1">
            <a:off x="8013692" y="2804163"/>
            <a:ext cx="0" cy="17678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CF646D-FABD-40FB-A2D6-E39E6D7FDD9A}"/>
              </a:ext>
            </a:extLst>
          </p:cNvPr>
          <p:cNvCxnSpPr>
            <a:cxnSpLocks/>
          </p:cNvCxnSpPr>
          <p:nvPr/>
        </p:nvCxnSpPr>
        <p:spPr>
          <a:xfrm flipH="1">
            <a:off x="7256772" y="3620056"/>
            <a:ext cx="299720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2CDE3B-A7A2-4F30-B0DA-09A7F86A5D29}"/>
              </a:ext>
            </a:extLst>
          </p:cNvPr>
          <p:cNvCxnSpPr>
            <a:cxnSpLocks/>
          </p:cNvCxnSpPr>
          <p:nvPr/>
        </p:nvCxnSpPr>
        <p:spPr>
          <a:xfrm flipH="1">
            <a:off x="7256772" y="3214843"/>
            <a:ext cx="5283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11A13B-6BF1-4C8E-AE14-41B6C0D9C945}"/>
              </a:ext>
            </a:extLst>
          </p:cNvPr>
          <p:cNvCxnSpPr>
            <a:cxnSpLocks/>
          </p:cNvCxnSpPr>
          <p:nvPr/>
        </p:nvCxnSpPr>
        <p:spPr>
          <a:xfrm flipH="1">
            <a:off x="7256772" y="2804164"/>
            <a:ext cx="756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5CADDA2-CBA4-4DF1-AB71-2AED5D1835F6}"/>
              </a:ext>
            </a:extLst>
          </p:cNvPr>
          <p:cNvSpPr/>
          <p:nvPr/>
        </p:nvSpPr>
        <p:spPr>
          <a:xfrm>
            <a:off x="4093206" y="980445"/>
            <a:ext cx="1178560" cy="119379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HEAP SORTER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52845F-C81F-47B3-AE9F-C4DB4E555E2E}"/>
              </a:ext>
            </a:extLst>
          </p:cNvPr>
          <p:cNvCxnSpPr>
            <a:cxnSpLocks/>
          </p:cNvCxnSpPr>
          <p:nvPr/>
        </p:nvCxnSpPr>
        <p:spPr>
          <a:xfrm flipV="1">
            <a:off x="2711446" y="1371600"/>
            <a:ext cx="0" cy="123444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09D5D-64CF-40CE-88DC-A1B8ACF632AF}"/>
              </a:ext>
            </a:extLst>
          </p:cNvPr>
          <p:cNvCxnSpPr>
            <a:cxnSpLocks/>
          </p:cNvCxnSpPr>
          <p:nvPr/>
        </p:nvCxnSpPr>
        <p:spPr>
          <a:xfrm flipV="1">
            <a:off x="3092446" y="1828800"/>
            <a:ext cx="0" cy="77723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18BE9C-0772-4189-ADBF-BBFF75C57A05}"/>
              </a:ext>
            </a:extLst>
          </p:cNvPr>
          <p:cNvCxnSpPr>
            <a:cxnSpLocks/>
          </p:cNvCxnSpPr>
          <p:nvPr/>
        </p:nvCxnSpPr>
        <p:spPr>
          <a:xfrm flipH="1">
            <a:off x="2711446" y="1371600"/>
            <a:ext cx="138176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0AABCD-CF4D-488D-9593-E6D841067301}"/>
              </a:ext>
            </a:extLst>
          </p:cNvPr>
          <p:cNvCxnSpPr>
            <a:cxnSpLocks/>
          </p:cNvCxnSpPr>
          <p:nvPr/>
        </p:nvCxnSpPr>
        <p:spPr>
          <a:xfrm flipH="1">
            <a:off x="3092446" y="1828800"/>
            <a:ext cx="100076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90A34B2-548A-4D23-82D9-EE7C9D835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58354"/>
              </p:ext>
            </p:extLst>
          </p:nvPr>
        </p:nvGraphicFramePr>
        <p:xfrm>
          <a:off x="6240769" y="939391"/>
          <a:ext cx="1295391" cy="1327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797">
                  <a:extLst>
                    <a:ext uri="{9D8B030D-6E8A-4147-A177-3AD203B41FA5}">
                      <a16:colId xmlns:a16="http://schemas.microsoft.com/office/drawing/2014/main" val="618598131"/>
                    </a:ext>
                  </a:extLst>
                </a:gridCol>
                <a:gridCol w="431797">
                  <a:extLst>
                    <a:ext uri="{9D8B030D-6E8A-4147-A177-3AD203B41FA5}">
                      <a16:colId xmlns:a16="http://schemas.microsoft.com/office/drawing/2014/main" val="2159398941"/>
                    </a:ext>
                  </a:extLst>
                </a:gridCol>
                <a:gridCol w="431797">
                  <a:extLst>
                    <a:ext uri="{9D8B030D-6E8A-4147-A177-3AD203B41FA5}">
                      <a16:colId xmlns:a16="http://schemas.microsoft.com/office/drawing/2014/main" val="3798098628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r>
                        <a:rPr lang="en-US" sz="1000" dirty="0"/>
                        <a:t>0.74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32804"/>
                  </a:ext>
                </a:extLst>
              </a:tr>
              <a:tr h="442616">
                <a:tc>
                  <a:txBody>
                    <a:bodyPr/>
                    <a:lstStyle/>
                    <a:p>
                      <a:r>
                        <a:rPr lang="en-US" sz="1000" dirty="0"/>
                        <a:t>0.03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27658"/>
                  </a:ext>
                </a:extLst>
              </a:tr>
              <a:tr h="442616">
                <a:tc>
                  <a:txBody>
                    <a:bodyPr/>
                    <a:lstStyle/>
                    <a:p>
                      <a:r>
                        <a:rPr lang="en-US" sz="1000" dirty="0"/>
                        <a:t>0.52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6821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E0EA4B99-1272-44FE-A1E4-78A335E8C8ED}"/>
              </a:ext>
            </a:extLst>
          </p:cNvPr>
          <p:cNvSpPr/>
          <p:nvPr/>
        </p:nvSpPr>
        <p:spPr>
          <a:xfrm>
            <a:off x="852170" y="4667329"/>
            <a:ext cx="3535668" cy="14477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28CE66-8677-4BB3-BA7E-94EE8794A7C4}"/>
              </a:ext>
            </a:extLst>
          </p:cNvPr>
          <p:cNvSpPr/>
          <p:nvPr/>
        </p:nvSpPr>
        <p:spPr>
          <a:xfrm>
            <a:off x="2444746" y="3429156"/>
            <a:ext cx="533400" cy="275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4AC3D2-F64E-4F19-A68B-13BAC84B2CE5}"/>
              </a:ext>
            </a:extLst>
          </p:cNvPr>
          <p:cNvCxnSpPr>
            <a:cxnSpLocks/>
            <a:endCxn id="45" idx="6"/>
          </p:cNvCxnSpPr>
          <p:nvPr/>
        </p:nvCxnSpPr>
        <p:spPr>
          <a:xfrm flipH="1" flipV="1">
            <a:off x="2978146" y="3566913"/>
            <a:ext cx="1214436" cy="146736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292BE-1ABE-4C09-9222-F7F1CCB27171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082659" y="3566913"/>
            <a:ext cx="1362087" cy="146302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3BC6298-8301-411B-9E2E-9EDECE88C92E}"/>
              </a:ext>
            </a:extLst>
          </p:cNvPr>
          <p:cNvSpPr/>
          <p:nvPr/>
        </p:nvSpPr>
        <p:spPr>
          <a:xfrm>
            <a:off x="5788658" y="533399"/>
            <a:ext cx="2225029" cy="2040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6C880BE-D489-4AD7-8048-32CE86CEA15C}"/>
              </a:ext>
            </a:extLst>
          </p:cNvPr>
          <p:cNvSpPr/>
          <p:nvPr/>
        </p:nvSpPr>
        <p:spPr>
          <a:xfrm>
            <a:off x="4947629" y="1178560"/>
            <a:ext cx="199382" cy="178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B8F493-1696-481A-8458-C5210FBABC14}"/>
              </a:ext>
            </a:extLst>
          </p:cNvPr>
          <p:cNvCxnSpPr>
            <a:cxnSpLocks/>
          </p:cNvCxnSpPr>
          <p:nvPr/>
        </p:nvCxnSpPr>
        <p:spPr>
          <a:xfrm flipH="1">
            <a:off x="5058089" y="700632"/>
            <a:ext cx="1214436" cy="47792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D8ECA7-F932-4EED-9431-AA73BA102464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5047320" y="1357156"/>
            <a:ext cx="954114" cy="80986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56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HEAP SORTER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IDLE </a:t>
            </a:r>
          </a:p>
          <a:p>
            <a:r>
              <a:rPr lang="en-US" dirty="0"/>
              <a:t>BUILD MAX HEAP P4</a:t>
            </a:r>
          </a:p>
          <a:p>
            <a:r>
              <a:rPr lang="en-US" dirty="0"/>
              <a:t>BUILD MAX HEAP P3</a:t>
            </a:r>
          </a:p>
          <a:p>
            <a:r>
              <a:rPr lang="en-US" dirty="0"/>
              <a:t>BUILD MAX HEAP P2</a:t>
            </a:r>
          </a:p>
          <a:p>
            <a:r>
              <a:rPr lang="en-US" dirty="0"/>
              <a:t>BUILD MAX HEAP P1</a:t>
            </a:r>
          </a:p>
          <a:p>
            <a:r>
              <a:rPr lang="en-US" dirty="0"/>
              <a:t>MAX HEAP DONE</a:t>
            </a:r>
          </a:p>
          <a:p>
            <a:r>
              <a:rPr lang="en-US" dirty="0"/>
              <a:t>BUILD MIN HEAP P4</a:t>
            </a:r>
          </a:p>
          <a:p>
            <a:r>
              <a:rPr lang="en-US" dirty="0"/>
              <a:t>BUILD MIN HEAP P3</a:t>
            </a:r>
          </a:p>
          <a:p>
            <a:r>
              <a:rPr lang="en-US" dirty="0"/>
              <a:t>BUILD MIN HEAP P2</a:t>
            </a:r>
          </a:p>
          <a:p>
            <a:r>
              <a:rPr lang="en-US" dirty="0"/>
              <a:t>BUILD MIN HEAP P1</a:t>
            </a:r>
          </a:p>
          <a:p>
            <a:r>
              <a:rPr lang="en-US" dirty="0"/>
              <a:t>MIN HEAP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IDLE </a:t>
            </a:r>
          </a:p>
          <a:p>
            <a:r>
              <a:rPr lang="en-US" dirty="0"/>
              <a:t>IS NET READY</a:t>
            </a:r>
          </a:p>
          <a:p>
            <a:r>
              <a:rPr lang="en-US" dirty="0"/>
              <a:t>CAL PARAMETERS</a:t>
            </a:r>
          </a:p>
          <a:p>
            <a:r>
              <a:rPr lang="en-US" dirty="0"/>
              <a:t>FETCH AND LOAD WEIGHTS</a:t>
            </a:r>
          </a:p>
          <a:p>
            <a:r>
              <a:rPr lang="en-US" dirty="0"/>
              <a:t>PAD VOLUME TOP</a:t>
            </a:r>
          </a:p>
          <a:p>
            <a:r>
              <a:rPr lang="en-US" dirty="0"/>
              <a:t>PAD VOLUME LEFT</a:t>
            </a:r>
          </a:p>
          <a:p>
            <a:r>
              <a:rPr lang="en-US" dirty="0"/>
              <a:t>FETCH VOLUME</a:t>
            </a:r>
          </a:p>
          <a:p>
            <a:r>
              <a:rPr lang="en-US" dirty="0"/>
              <a:t>PAD VOLUME RIGHT </a:t>
            </a:r>
          </a:p>
          <a:p>
            <a:r>
              <a:rPr lang="en-US" dirty="0"/>
              <a:t>WAIT ONE PAD</a:t>
            </a:r>
          </a:p>
          <a:p>
            <a:r>
              <a:rPr lang="en-US" dirty="0"/>
              <a:t>CONVOLUTION</a:t>
            </a:r>
          </a:p>
          <a:p>
            <a:r>
              <a:rPr lang="en-US" dirty="0"/>
              <a:t>PVL SINGLE</a:t>
            </a:r>
          </a:p>
          <a:p>
            <a:r>
              <a:rPr lang="en-US" dirty="0"/>
              <a:t>FV SINGLE</a:t>
            </a:r>
          </a:p>
          <a:p>
            <a:r>
              <a:rPr lang="en-US" dirty="0"/>
              <a:t>PAD SINGLE</a:t>
            </a:r>
          </a:p>
          <a:p>
            <a:r>
              <a:rPr lang="en-US" dirty="0"/>
              <a:t>CLEAR FIFOS</a:t>
            </a:r>
          </a:p>
          <a:p>
            <a:r>
              <a:rPr lang="en-US" dirty="0"/>
              <a:t>PVR_SINGLE</a:t>
            </a:r>
          </a:p>
          <a:p>
            <a:r>
              <a:rPr lang="en-US" dirty="0"/>
              <a:t>WAIT_ONE_SINGLE</a:t>
            </a:r>
          </a:p>
          <a:p>
            <a:r>
              <a:rPr lang="en-US" dirty="0"/>
              <a:t>WAIT_ONE_PRE_PVR_SINGLE</a:t>
            </a:r>
          </a:p>
          <a:p>
            <a:r>
              <a:rPr lang="en-US" dirty="0"/>
              <a:t>SNAKE FILL</a:t>
            </a:r>
          </a:p>
          <a:p>
            <a:r>
              <a:rPr lang="en-US" dirty="0"/>
              <a:t>EMPTY TOP ROW</a:t>
            </a:r>
          </a:p>
        </p:txBody>
      </p:sp>
    </p:spTree>
    <p:extLst>
      <p:ext uri="{BB962C8B-B14F-4D97-AF65-F5344CB8AC3E}">
        <p14:creationId xmlns:p14="http://schemas.microsoft.com/office/powerpoint/2010/main" val="642137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23D54-0943-4EBD-87D8-A3F00EFD591A}"/>
              </a:ext>
            </a:extLst>
          </p:cNvPr>
          <p:cNvSpPr/>
          <p:nvPr/>
        </p:nvSpPr>
        <p:spPr>
          <a:xfrm>
            <a:off x="1291257" y="250974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2367079" y="205254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 MAX HEAP P4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2040401" y="25908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2DA2E1-5A6E-4880-ABB4-A85E315E0B3C}"/>
              </a:ext>
            </a:extLst>
          </p:cNvPr>
          <p:cNvCxnSpPr>
            <a:cxnSpLocks/>
          </p:cNvCxnSpPr>
          <p:nvPr/>
        </p:nvCxnSpPr>
        <p:spPr>
          <a:xfrm>
            <a:off x="860018" y="2834909"/>
            <a:ext cx="431239" cy="20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/>
          <p:nvPr/>
        </p:nvCxnSpPr>
        <p:spPr>
          <a:xfrm>
            <a:off x="2031378" y="304800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1661319" y="3160080"/>
            <a:ext cx="0" cy="75713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1661317" y="1752600"/>
            <a:ext cx="5649546" cy="131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661314" y="1753919"/>
            <a:ext cx="4" cy="75582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310863" y="1752600"/>
            <a:ext cx="1" cy="2999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2367080" y="296694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 MIN HEAP P4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3504600" y="205254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 MAX HEAP P3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3505200" y="296694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 MIN HEAP P3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4648200" y="2052539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 MAX HEAP P2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4648200" y="296694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 MIN HEAP P2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5791199" y="205254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 MAX HEAP P1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5791200" y="296694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 MIN HEAP P1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6940803" y="2052538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MAX HEAP DONE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6940803" y="2966939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MIN HEAP DONE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>
            <a:off x="3107201" y="3292110"/>
            <a:ext cx="39799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>
            <a:off x="4245321" y="3292110"/>
            <a:ext cx="4028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5388321" y="3292110"/>
            <a:ext cx="4028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 flipV="1">
            <a:off x="6531321" y="3292109"/>
            <a:ext cx="409482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>
            <a:stCxn id="5" idx="3"/>
            <a:endCxn id="35" idx="1"/>
          </p:cNvCxnSpPr>
          <p:nvPr/>
        </p:nvCxnSpPr>
        <p:spPr>
          <a:xfrm>
            <a:off x="3107200" y="2377710"/>
            <a:ext cx="3974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4244721" y="2377709"/>
            <a:ext cx="403479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>
            <a:stCxn id="37" idx="3"/>
            <a:endCxn id="41" idx="1"/>
          </p:cNvCxnSpPr>
          <p:nvPr/>
        </p:nvCxnSpPr>
        <p:spPr>
          <a:xfrm>
            <a:off x="5388321" y="2377709"/>
            <a:ext cx="402878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>
            <a:stCxn id="41" idx="3"/>
            <a:endCxn id="44" idx="1"/>
          </p:cNvCxnSpPr>
          <p:nvPr/>
        </p:nvCxnSpPr>
        <p:spPr>
          <a:xfrm flipV="1">
            <a:off x="6531320" y="2377708"/>
            <a:ext cx="409483" cy="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1661318" y="3917632"/>
            <a:ext cx="5649546" cy="131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 flipV="1">
            <a:off x="7310864" y="3617278"/>
            <a:ext cx="1" cy="2999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31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SMAX AXI 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IDLE </a:t>
            </a:r>
          </a:p>
          <a:p>
            <a:r>
              <a:rPr lang="en-US" dirty="0"/>
              <a:t>CALC READ ADDRESS LENGTH</a:t>
            </a:r>
          </a:p>
          <a:p>
            <a:r>
              <a:rPr lang="en-US" dirty="0"/>
              <a:t>READ ADDRESS</a:t>
            </a:r>
          </a:p>
          <a:p>
            <a:r>
              <a:rPr lang="en-US" dirty="0"/>
              <a:t>READ DATA</a:t>
            </a:r>
          </a:p>
          <a:p>
            <a:r>
              <a:rPr lang="en-US" dirty="0"/>
              <a:t>SOFTMAX EXECUTING</a:t>
            </a:r>
          </a:p>
          <a:p>
            <a:r>
              <a:rPr lang="en-US" dirty="0"/>
              <a:t>CALC WRITE ADDRESS LENGTH</a:t>
            </a:r>
          </a:p>
          <a:p>
            <a:r>
              <a:rPr lang="en-US" dirty="0"/>
              <a:t>WRITE ADDRESS</a:t>
            </a:r>
          </a:p>
          <a:p>
            <a:r>
              <a:rPr lang="en-US" dirty="0"/>
              <a:t>WRITE ALL</a:t>
            </a:r>
          </a:p>
          <a:p>
            <a:r>
              <a:rPr lang="en-US" dirty="0"/>
              <a:t>WRITE RESPONSE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54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23D54-0943-4EBD-87D8-A3F00EFD591A}"/>
              </a:ext>
            </a:extLst>
          </p:cNvPr>
          <p:cNvSpPr/>
          <p:nvPr/>
        </p:nvSpPr>
        <p:spPr>
          <a:xfrm>
            <a:off x="1926737" y="2190863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2993537" y="219086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CALC READ ADDRESS 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4060337" y="219086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READ 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2666858" y="2505604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2DA2E1-5A6E-4880-ABB4-A85E315E0B3C}"/>
              </a:ext>
            </a:extLst>
          </p:cNvPr>
          <p:cNvCxnSpPr>
            <a:cxnSpLocks/>
          </p:cNvCxnSpPr>
          <p:nvPr/>
        </p:nvCxnSpPr>
        <p:spPr>
          <a:xfrm>
            <a:off x="4815278" y="2398606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</p:cNvCxnSpPr>
          <p:nvPr/>
        </p:nvCxnSpPr>
        <p:spPr>
          <a:xfrm>
            <a:off x="4815278" y="2627206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9D8C41-0532-4452-BC47-0CED5E2596E7}"/>
              </a:ext>
            </a:extLst>
          </p:cNvPr>
          <p:cNvCxnSpPr>
            <a:cxnSpLocks/>
            <a:stCxn id="18" idx="3"/>
            <a:endCxn id="44" idx="1"/>
          </p:cNvCxnSpPr>
          <p:nvPr/>
        </p:nvCxnSpPr>
        <p:spPr>
          <a:xfrm>
            <a:off x="5859135" y="3607026"/>
            <a:ext cx="33688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/>
          <p:nvPr/>
        </p:nvCxnSpPr>
        <p:spPr>
          <a:xfrm>
            <a:off x="1434779" y="2505603"/>
            <a:ext cx="491958" cy="98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5116198" y="218142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READ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5119014" y="3281856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WRITE 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4049397" y="3281856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WRITE 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2994434" y="3281855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WRITE RESPONSE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6187729" y="2180434"/>
            <a:ext cx="835384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SOFTMAX EXECUTING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>
            <a:off x="6572607" y="2841202"/>
            <a:ext cx="2816" cy="45009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96797" y="3607025"/>
            <a:ext cx="697637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296797" y="2841202"/>
            <a:ext cx="1" cy="76582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566078" y="3932195"/>
            <a:ext cx="1" cy="18403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5856319" y="2505604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3364495" y="3932194"/>
            <a:ext cx="0" cy="1840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3364495" y="4116232"/>
            <a:ext cx="320158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6196018" y="3281856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CALC WRITE ADDRESS LENGTH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3733658" y="2508864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9D8C41-0532-4452-BC47-0CED5E2596E7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4789518" y="3607026"/>
            <a:ext cx="329496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9D8C41-0532-4452-BC47-0CED5E2596E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734555" y="3607026"/>
            <a:ext cx="31484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01379" y="2380985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668745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SMAX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IDLE </a:t>
            </a:r>
          </a:p>
          <a:p>
            <a:r>
              <a:rPr lang="en-US" dirty="0"/>
              <a:t>CALC EXP</a:t>
            </a:r>
          </a:p>
          <a:p>
            <a:r>
              <a:rPr lang="en-US" dirty="0"/>
              <a:t>SUM EXP</a:t>
            </a:r>
          </a:p>
          <a:p>
            <a:r>
              <a:rPr lang="en-US" dirty="0"/>
              <a:t>DIVIDE</a:t>
            </a:r>
          </a:p>
          <a:p>
            <a:r>
              <a:rPr lang="en-US" dirty="0"/>
              <a:t>SAVE</a:t>
            </a:r>
          </a:p>
          <a:p>
            <a:r>
              <a:rPr lang="en-US" dirty="0"/>
              <a:t>EXP HOLD</a:t>
            </a:r>
          </a:p>
          <a:p>
            <a:r>
              <a:rPr lang="en-US" dirty="0"/>
              <a:t>CLEAR HOLD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52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23D54-0943-4EBD-87D8-A3F00EFD591A}"/>
              </a:ext>
            </a:extLst>
          </p:cNvPr>
          <p:cNvSpPr/>
          <p:nvPr/>
        </p:nvSpPr>
        <p:spPr>
          <a:xfrm>
            <a:off x="1926737" y="2190863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2993537" y="219086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CALC EXP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4060337" y="219086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SUM EXP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2666858" y="2505604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/>
          <p:nvPr/>
        </p:nvCxnSpPr>
        <p:spPr>
          <a:xfrm>
            <a:off x="1434779" y="2505603"/>
            <a:ext cx="491958" cy="98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5116198" y="218142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DIVIDE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6215068" y="219086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CLEAR HOLD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FF6EB4-D2FF-45F4-8AD5-B55C63821748}"/>
              </a:ext>
            </a:extLst>
          </p:cNvPr>
          <p:cNvSpPr/>
          <p:nvPr/>
        </p:nvSpPr>
        <p:spPr>
          <a:xfrm>
            <a:off x="4060337" y="121920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 HOLD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296798" y="2841202"/>
            <a:ext cx="0" cy="28299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5856319" y="2505604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6584807" y="2841202"/>
            <a:ext cx="0" cy="28299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2284676" y="3124200"/>
            <a:ext cx="430013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3733658" y="2508864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3363597" y="1544369"/>
            <a:ext cx="6858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3364495" y="1544369"/>
            <a:ext cx="1005" cy="6464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4430398" y="1869539"/>
            <a:ext cx="0" cy="32132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4800458" y="2505603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3517900" y="1696769"/>
            <a:ext cx="0" cy="48465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3517900" y="1696769"/>
            <a:ext cx="5424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1379" y="2380985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471475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SMAX DIVIDER WRAPPER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IDLE </a:t>
            </a:r>
          </a:p>
          <a:p>
            <a:r>
              <a:rPr lang="en-US" dirty="0"/>
              <a:t>SET OPERANDS</a:t>
            </a:r>
          </a:p>
          <a:p>
            <a:r>
              <a:rPr lang="en-US" dirty="0"/>
              <a:t>DIVIDER HOLD</a:t>
            </a:r>
          </a:p>
          <a:p>
            <a:r>
              <a:rPr lang="en-US" dirty="0"/>
              <a:t>CLEAR HOLD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4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23D54-0943-4EBD-87D8-A3F00EFD591A}"/>
              </a:ext>
            </a:extLst>
          </p:cNvPr>
          <p:cNvSpPr/>
          <p:nvPr/>
        </p:nvSpPr>
        <p:spPr>
          <a:xfrm>
            <a:off x="1926737" y="2190863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2993537" y="219086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OPERAND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4060337" y="219086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DIVIDER HOLD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2666858" y="2505604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/>
          <p:nvPr/>
        </p:nvCxnSpPr>
        <p:spPr>
          <a:xfrm>
            <a:off x="1434779" y="2505603"/>
            <a:ext cx="491958" cy="98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5116198" y="218142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CLEAR HOLD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296798" y="2841202"/>
            <a:ext cx="0" cy="28299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5486115" y="2831761"/>
            <a:ext cx="0" cy="28299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2284677" y="3124200"/>
            <a:ext cx="32015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4800458" y="2505603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2DA2E1-5A6E-4880-ABB4-A85E315E0B3C}"/>
              </a:ext>
            </a:extLst>
          </p:cNvPr>
          <p:cNvCxnSpPr>
            <a:cxnSpLocks/>
          </p:cNvCxnSpPr>
          <p:nvPr/>
        </p:nvCxnSpPr>
        <p:spPr>
          <a:xfrm>
            <a:off x="3748477" y="2398606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</p:cNvCxnSpPr>
          <p:nvPr/>
        </p:nvCxnSpPr>
        <p:spPr>
          <a:xfrm>
            <a:off x="3748477" y="2627206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1379" y="2380985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753472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SMAX ADDER WRAPPER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IDLE </a:t>
            </a:r>
          </a:p>
          <a:p>
            <a:r>
              <a:rPr lang="en-US" dirty="0"/>
              <a:t>SET OPERANDS</a:t>
            </a:r>
          </a:p>
          <a:p>
            <a:r>
              <a:rPr lang="en-US" dirty="0"/>
              <a:t>ADDER HOLD</a:t>
            </a:r>
          </a:p>
          <a:p>
            <a:r>
              <a:rPr lang="en-US" dirty="0"/>
              <a:t>DIVIDER HOLD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06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23D54-0943-4EBD-87D8-A3F00EFD591A}"/>
              </a:ext>
            </a:extLst>
          </p:cNvPr>
          <p:cNvSpPr/>
          <p:nvPr/>
        </p:nvSpPr>
        <p:spPr>
          <a:xfrm>
            <a:off x="1926737" y="2190863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2993537" y="219086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OPERAND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4060337" y="219086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ADDER HOLD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2666858" y="2505604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/>
          <p:nvPr/>
        </p:nvCxnSpPr>
        <p:spPr>
          <a:xfrm>
            <a:off x="1434779" y="2505603"/>
            <a:ext cx="491958" cy="98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5116198" y="218142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DIVIDER HOLD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296798" y="2841202"/>
            <a:ext cx="0" cy="28299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5486115" y="2831761"/>
            <a:ext cx="0" cy="28299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2284677" y="3124200"/>
            <a:ext cx="32015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4800458" y="2505603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2DA2E1-5A6E-4880-ABB4-A85E315E0B3C}"/>
              </a:ext>
            </a:extLst>
          </p:cNvPr>
          <p:cNvCxnSpPr>
            <a:cxnSpLocks/>
          </p:cNvCxnSpPr>
          <p:nvPr/>
        </p:nvCxnSpPr>
        <p:spPr>
          <a:xfrm>
            <a:off x="3748477" y="2398606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</p:cNvCxnSpPr>
          <p:nvPr/>
        </p:nvCxnSpPr>
        <p:spPr>
          <a:xfrm>
            <a:off x="3748477" y="2627206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1379" y="2380985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710711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SMAX EXPONENTIAL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IDLE </a:t>
            </a:r>
          </a:p>
          <a:p>
            <a:r>
              <a:rPr lang="en-US" dirty="0"/>
              <a:t>MULT INPUT</a:t>
            </a:r>
          </a:p>
          <a:p>
            <a:r>
              <a:rPr lang="en-US" dirty="0"/>
              <a:t>MULT INPUT HOLD</a:t>
            </a:r>
          </a:p>
          <a:p>
            <a:r>
              <a:rPr lang="en-US" dirty="0"/>
              <a:t>MULT FACT</a:t>
            </a:r>
          </a:p>
          <a:p>
            <a:r>
              <a:rPr lang="en-US" dirty="0"/>
              <a:t>MULT FACT HOLD</a:t>
            </a:r>
          </a:p>
          <a:p>
            <a:r>
              <a:rPr lang="en-US" dirty="0"/>
              <a:t>SUM ALL</a:t>
            </a:r>
          </a:p>
          <a:p>
            <a:r>
              <a:rPr lang="en-US" dirty="0"/>
              <a:t>SUM HOLD</a:t>
            </a:r>
          </a:p>
          <a:p>
            <a:r>
              <a:rPr lang="en-US" dirty="0"/>
              <a:t>WRITE 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7241" y="45684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NET READY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1689" y="453071"/>
            <a:ext cx="914400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CALC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3241" y="45684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FETCH AND LOAD WEIGHTS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3571" y="45684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FCS LOADING WEIGHTS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8110" y="1418678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PAD VOLUME TOP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37905" y="3569297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EMPTY TOP ROW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80875" y="259379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PAD SINGLE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87227" y="4520843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ONE SINGLE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47677" y="548604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ONE PREPVR SINGLE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24837" y="548604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PVL SINGLE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37906" y="452084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FV SINGLE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54665" y="5098703"/>
            <a:ext cx="972713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CONVOLUTION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46032" y="318540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FETCH VOLUME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28111" y="2409277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PAD VOLUME LEFT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46033" y="509869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ONE PAD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0441" y="45684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46689" y="4161878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PAD VOLUME RIGHT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87227" y="5467028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PVR SINGLE</a:t>
            </a:r>
          </a:p>
        </p:txBody>
      </p:sp>
      <p:cxnSp>
        <p:nvCxnSpPr>
          <p:cNvPr id="38" name="Straight Arrow Connector 37"/>
          <p:cNvCxnSpPr>
            <a:stCxn id="35" idx="3"/>
            <a:endCxn id="4" idx="1"/>
          </p:cNvCxnSpPr>
          <p:nvPr/>
        </p:nvCxnSpPr>
        <p:spPr>
          <a:xfrm>
            <a:off x="2600562" y="782011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5" idx="1"/>
          </p:cNvCxnSpPr>
          <p:nvPr/>
        </p:nvCxnSpPr>
        <p:spPr>
          <a:xfrm flipV="1">
            <a:off x="3667362" y="778241"/>
            <a:ext cx="314327" cy="37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3"/>
            <a:endCxn id="6" idx="1"/>
          </p:cNvCxnSpPr>
          <p:nvPr/>
        </p:nvCxnSpPr>
        <p:spPr>
          <a:xfrm>
            <a:off x="4896089" y="778241"/>
            <a:ext cx="317152" cy="37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7" idx="1"/>
          </p:cNvCxnSpPr>
          <p:nvPr/>
        </p:nvCxnSpPr>
        <p:spPr>
          <a:xfrm>
            <a:off x="5953362" y="782011"/>
            <a:ext cx="57020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7133" y="1107180"/>
            <a:ext cx="0" cy="3114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22232" y="1107180"/>
            <a:ext cx="0" cy="207822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  <a:endCxn id="32" idx="0"/>
          </p:cNvCxnSpPr>
          <p:nvPr/>
        </p:nvCxnSpPr>
        <p:spPr>
          <a:xfrm>
            <a:off x="6498171" y="2069017"/>
            <a:ext cx="1" cy="340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2"/>
          </p:cNvCxnSpPr>
          <p:nvPr/>
        </p:nvCxnSpPr>
        <p:spPr>
          <a:xfrm>
            <a:off x="6498172" y="3059616"/>
            <a:ext cx="0" cy="36902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6498172" y="3413111"/>
            <a:ext cx="547860" cy="60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>
            <a:off x="6516750" y="3657242"/>
            <a:ext cx="52928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6" idx="0"/>
          </p:cNvCxnSpPr>
          <p:nvPr/>
        </p:nvCxnSpPr>
        <p:spPr>
          <a:xfrm>
            <a:off x="6516749" y="3657242"/>
            <a:ext cx="1" cy="50463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1" idx="2"/>
            <a:endCxn id="34" idx="0"/>
          </p:cNvCxnSpPr>
          <p:nvPr/>
        </p:nvCxnSpPr>
        <p:spPr>
          <a:xfrm>
            <a:off x="7416093" y="3835739"/>
            <a:ext cx="1" cy="126295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6886810" y="4487048"/>
            <a:ext cx="34425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0417" y="4493507"/>
            <a:ext cx="646" cy="60518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>
            <a:off x="6027378" y="5423860"/>
            <a:ext cx="1018655" cy="1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>
            <a:off x="4677658" y="5610996"/>
            <a:ext cx="358900" cy="1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>
            <a:off x="3865393" y="4846011"/>
            <a:ext cx="1377884" cy="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623386" y="5811212"/>
            <a:ext cx="30145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3619743" y="5171182"/>
            <a:ext cx="3643" cy="6400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 flipV="1">
            <a:off x="3087798" y="5811198"/>
            <a:ext cx="326679" cy="1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3414477" y="5171183"/>
            <a:ext cx="0" cy="64001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stCxn id="29" idx="1"/>
            <a:endCxn id="24" idx="3"/>
          </p:cNvCxnSpPr>
          <p:nvPr/>
        </p:nvCxnSpPr>
        <p:spPr>
          <a:xfrm flipH="1">
            <a:off x="2027348" y="4846012"/>
            <a:ext cx="1110558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 flipV="1">
            <a:off x="2020998" y="5811212"/>
            <a:ext cx="326679" cy="1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stCxn id="37" idx="0"/>
            <a:endCxn id="24" idx="2"/>
          </p:cNvCxnSpPr>
          <p:nvPr/>
        </p:nvCxnSpPr>
        <p:spPr>
          <a:xfrm flipV="1">
            <a:off x="1657288" y="5171182"/>
            <a:ext cx="0" cy="2958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5243277" y="4846013"/>
            <a:ext cx="0" cy="25267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>
            <a:off x="2600564" y="1812204"/>
            <a:ext cx="307478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657288" y="6117367"/>
            <a:ext cx="0" cy="19422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>
            <a:off x="1650938" y="6311589"/>
            <a:ext cx="264395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4294898" y="6136381"/>
            <a:ext cx="642" cy="17357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280876" y="3569298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SNAKE FILL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860441" y="149595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CLEAR FIFOS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 flipV="1">
            <a:off x="5462948" y="2926827"/>
            <a:ext cx="2" cy="217186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 flipV="1">
            <a:off x="2020998" y="2924952"/>
            <a:ext cx="3441950" cy="187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stCxn id="129" idx="3"/>
            <a:endCxn id="22" idx="1"/>
          </p:cNvCxnSpPr>
          <p:nvPr/>
        </p:nvCxnSpPr>
        <p:spPr>
          <a:xfrm flipV="1">
            <a:off x="2020997" y="3894467"/>
            <a:ext cx="1116908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1657288" y="4219636"/>
            <a:ext cx="0" cy="2958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stCxn id="23" idx="2"/>
            <a:endCxn id="129" idx="0"/>
          </p:cNvCxnSpPr>
          <p:nvPr/>
        </p:nvCxnSpPr>
        <p:spPr>
          <a:xfrm>
            <a:off x="1650936" y="3244129"/>
            <a:ext cx="1" cy="32516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878026" y="3894466"/>
            <a:ext cx="1449237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326617" y="3894468"/>
            <a:ext cx="646" cy="120987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22" idx="2"/>
            <a:endCxn id="29" idx="0"/>
          </p:cNvCxnSpPr>
          <p:nvPr/>
        </p:nvCxnSpPr>
        <p:spPr>
          <a:xfrm>
            <a:off x="3507966" y="4219636"/>
            <a:ext cx="1" cy="30120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294897" y="4033758"/>
            <a:ext cx="1289" cy="14574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>
            <a:off x="3878027" y="4033758"/>
            <a:ext cx="41687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5675348" y="1812205"/>
            <a:ext cx="0" cy="328648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stCxn id="130" idx="0"/>
            <a:endCxn id="35" idx="2"/>
          </p:cNvCxnSpPr>
          <p:nvPr/>
        </p:nvCxnSpPr>
        <p:spPr>
          <a:xfrm flipV="1">
            <a:off x="2230502" y="1107180"/>
            <a:ext cx="0" cy="38877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1360658" y="786837"/>
            <a:ext cx="49978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01379" y="6589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402305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23D54-0943-4EBD-87D8-A3F00EFD591A}"/>
              </a:ext>
            </a:extLst>
          </p:cNvPr>
          <p:cNvSpPr/>
          <p:nvPr/>
        </p:nvSpPr>
        <p:spPr>
          <a:xfrm>
            <a:off x="1926737" y="2190863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5E878-3C56-4C8F-B731-777CF32ED12C}"/>
              </a:ext>
            </a:extLst>
          </p:cNvPr>
          <p:cNvSpPr/>
          <p:nvPr/>
        </p:nvSpPr>
        <p:spPr>
          <a:xfrm>
            <a:off x="2993537" y="219086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4060337" y="219086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 INPUT HOLD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2666858" y="2505604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E7707-9407-4278-AAB4-4ADB1611F0BD}"/>
              </a:ext>
            </a:extLst>
          </p:cNvPr>
          <p:cNvCxnSpPr/>
          <p:nvPr/>
        </p:nvCxnSpPr>
        <p:spPr>
          <a:xfrm>
            <a:off x="1434779" y="2505603"/>
            <a:ext cx="491958" cy="98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5116198" y="218142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 FACT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V="1">
            <a:off x="2296798" y="2841202"/>
            <a:ext cx="0" cy="62325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5638800" y="2841202"/>
            <a:ext cx="1" cy="6326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3363598" y="3146481"/>
            <a:ext cx="197040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077661-6E37-4148-B4E4-77FB269FA832}"/>
              </a:ext>
            </a:extLst>
          </p:cNvPr>
          <p:cNvCxnSpPr/>
          <p:nvPr/>
        </p:nvCxnSpPr>
        <p:spPr>
          <a:xfrm>
            <a:off x="4800458" y="2505603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2DA2E1-5A6E-4880-ABB4-A85E315E0B3C}"/>
              </a:ext>
            </a:extLst>
          </p:cNvPr>
          <p:cNvCxnSpPr>
            <a:cxnSpLocks/>
          </p:cNvCxnSpPr>
          <p:nvPr/>
        </p:nvCxnSpPr>
        <p:spPr>
          <a:xfrm>
            <a:off x="3748477" y="2398606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</p:cNvCxnSpPr>
          <p:nvPr/>
        </p:nvCxnSpPr>
        <p:spPr>
          <a:xfrm>
            <a:off x="3748477" y="2627206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1379" y="2380985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5116197" y="346446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 FACT HOLD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4049397" y="346446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SUM 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2993394" y="3464459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SUM HOLD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4789518" y="378963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2DA2E1-5A6E-4880-ABB4-A85E315E0B3C}"/>
              </a:ext>
            </a:extLst>
          </p:cNvPr>
          <p:cNvCxnSpPr>
            <a:cxnSpLocks/>
          </p:cNvCxnSpPr>
          <p:nvPr/>
        </p:nvCxnSpPr>
        <p:spPr>
          <a:xfrm>
            <a:off x="3750417" y="3657600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</p:cNvCxnSpPr>
          <p:nvPr/>
        </p:nvCxnSpPr>
        <p:spPr>
          <a:xfrm>
            <a:off x="3750417" y="3886200"/>
            <a:ext cx="3009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5408A-9332-4EF0-834E-5FC73EBC7131}"/>
              </a:ext>
            </a:extLst>
          </p:cNvPr>
          <p:cNvSpPr/>
          <p:nvPr/>
        </p:nvSpPr>
        <p:spPr>
          <a:xfrm>
            <a:off x="1926737" y="346446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WRITE RESULT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9EDA44-CA83-4516-B0EC-BC558E7F127F}"/>
              </a:ext>
            </a:extLst>
          </p:cNvPr>
          <p:cNvCxnSpPr>
            <a:cxnSpLocks/>
          </p:cNvCxnSpPr>
          <p:nvPr/>
        </p:nvCxnSpPr>
        <p:spPr>
          <a:xfrm>
            <a:off x="2666858" y="3789630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</p:cNvCxnSpPr>
          <p:nvPr/>
        </p:nvCxnSpPr>
        <p:spPr>
          <a:xfrm flipV="1">
            <a:off x="5334000" y="3146482"/>
            <a:ext cx="1" cy="32741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FE4650-9035-4944-ADE8-B8C181B999F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363598" y="2841201"/>
            <a:ext cx="0" cy="30528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1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42538" y="456840"/>
            <a:ext cx="914400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AFFINE CALC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4799" y="460706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AFFINE FETCH VOLUME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6374" y="2376335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AFFINE GET WEIGHT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4801" y="2381098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ONE AFFINE WEIGHT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71800" y="2376335"/>
            <a:ext cx="885138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FULLY CONNECTED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0443" y="456841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cxnSp>
        <p:nvCxnSpPr>
          <p:cNvPr id="50" name="Straight Arrow Connector 49"/>
          <p:cNvCxnSpPr>
            <a:stCxn id="77" idx="2"/>
            <a:endCxn id="7" idx="0"/>
          </p:cNvCxnSpPr>
          <p:nvPr/>
        </p:nvCxnSpPr>
        <p:spPr>
          <a:xfrm>
            <a:off x="5656434" y="1112006"/>
            <a:ext cx="1" cy="12643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244800" y="1416767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EMPTY WEIGHTS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286373" y="461667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ONE AFFINE VOL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860442" y="2374389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EMPTY VOL WEIGHTS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600562" y="782011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" idx="3"/>
            <a:endCxn id="6" idx="1"/>
          </p:cNvCxnSpPr>
          <p:nvPr/>
        </p:nvCxnSpPr>
        <p:spPr>
          <a:xfrm>
            <a:off x="3856938" y="782010"/>
            <a:ext cx="387861" cy="386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" idx="3"/>
            <a:endCxn id="77" idx="1"/>
          </p:cNvCxnSpPr>
          <p:nvPr/>
        </p:nvCxnSpPr>
        <p:spPr>
          <a:xfrm>
            <a:off x="4984920" y="785876"/>
            <a:ext cx="301453" cy="96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" idx="1"/>
            <a:endCxn id="8" idx="3"/>
          </p:cNvCxnSpPr>
          <p:nvPr/>
        </p:nvCxnSpPr>
        <p:spPr>
          <a:xfrm flipH="1">
            <a:off x="4984922" y="2701505"/>
            <a:ext cx="301452" cy="476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1"/>
            <a:endCxn id="32" idx="3"/>
          </p:cNvCxnSpPr>
          <p:nvPr/>
        </p:nvCxnSpPr>
        <p:spPr>
          <a:xfrm flipH="1" flipV="1">
            <a:off x="3856938" y="2701505"/>
            <a:ext cx="387863" cy="476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414369" y="1744170"/>
            <a:ext cx="3302" cy="63216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360658" y="786837"/>
            <a:ext cx="49978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>
            <a:off x="5486400" y="1741936"/>
            <a:ext cx="0" cy="63916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2" idx="1"/>
            <a:endCxn id="93" idx="3"/>
          </p:cNvCxnSpPr>
          <p:nvPr/>
        </p:nvCxnSpPr>
        <p:spPr>
          <a:xfrm flipH="1" flipV="1">
            <a:off x="2600563" y="2699559"/>
            <a:ext cx="371237" cy="19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stCxn id="93" idx="0"/>
            <a:endCxn id="35" idx="2"/>
          </p:cNvCxnSpPr>
          <p:nvPr/>
        </p:nvCxnSpPr>
        <p:spPr>
          <a:xfrm flipV="1">
            <a:off x="2230503" y="1107180"/>
            <a:ext cx="1" cy="126720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3200400" y="1744170"/>
            <a:ext cx="0" cy="6369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2433756" y="1107540"/>
            <a:ext cx="4644" cy="63324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>
            <a:off x="2433756" y="1740783"/>
            <a:ext cx="762000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30" idx="1"/>
          </p:cNvCxnSpPr>
          <p:nvPr/>
        </p:nvCxnSpPr>
        <p:spPr>
          <a:xfrm>
            <a:off x="3414369" y="1741936"/>
            <a:ext cx="830431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stCxn id="130" idx="3"/>
          </p:cNvCxnSpPr>
          <p:nvPr/>
        </p:nvCxnSpPr>
        <p:spPr>
          <a:xfrm flipV="1">
            <a:off x="4984921" y="1741936"/>
            <a:ext cx="501479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4079" y="663726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61105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IDLE </a:t>
            </a:r>
          </a:p>
          <a:p>
            <a:r>
              <a:rPr lang="en-US" dirty="0"/>
              <a:t>FILL</a:t>
            </a:r>
          </a:p>
          <a:p>
            <a:r>
              <a:rPr lang="en-US" dirty="0"/>
              <a:t>SEND </a:t>
            </a:r>
          </a:p>
          <a:p>
            <a:r>
              <a:rPr lang="en-US" dirty="0"/>
              <a:t>SHIFT</a:t>
            </a:r>
          </a:p>
          <a:p>
            <a:r>
              <a:rPr lang="en-US" dirty="0"/>
              <a:t>SNAKE FILL</a:t>
            </a:r>
          </a:p>
          <a:p>
            <a:r>
              <a:rPr lang="en-US" dirty="0"/>
              <a:t>ACC HOLD</a:t>
            </a:r>
          </a:p>
          <a:p>
            <a:r>
              <a:rPr lang="en-US" dirty="0"/>
              <a:t>TOP ROW EMPTY</a:t>
            </a:r>
          </a:p>
          <a:p>
            <a:r>
              <a:rPr lang="en-US" dirty="0"/>
              <a:t>EMPTY RESET</a:t>
            </a:r>
          </a:p>
        </p:txBody>
      </p:sp>
    </p:spTree>
    <p:extLst>
      <p:ext uri="{BB962C8B-B14F-4D97-AF65-F5344CB8AC3E}">
        <p14:creationId xmlns:p14="http://schemas.microsoft.com/office/powerpoint/2010/main" val="29078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626799" y="170225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3599" y="1702249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60399" y="1702248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27199" y="1702247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ACC HOLD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93999" y="1702246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33599" y="655222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TOP ROW EMPTY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50078" y="170225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SNAKE FILL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60198" y="655223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EMPTY RESET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366920" y="2027419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33720" y="2027419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00520" y="2027419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67320" y="2010226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130460" y="2352587"/>
            <a:ext cx="0" cy="30849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>
            <a:off x="3226478" y="2659237"/>
            <a:ext cx="1903982" cy="184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3226478" y="2353789"/>
            <a:ext cx="0" cy="30729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 flipV="1">
            <a:off x="6197259" y="2347687"/>
            <a:ext cx="2218" cy="45605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>
            <a:off x="2996859" y="2806789"/>
            <a:ext cx="320261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2990859" y="2350738"/>
            <a:ext cx="0" cy="4530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7254641" y="1393748"/>
            <a:ext cx="0" cy="30849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>
            <a:off x="5130460" y="1392824"/>
            <a:ext cx="213359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130460" y="1381797"/>
            <a:ext cx="0" cy="32045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2769278" y="1305562"/>
            <a:ext cx="0" cy="39668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3" idx="3"/>
            <a:endCxn id="36" idx="1"/>
          </p:cNvCxnSpPr>
          <p:nvPr/>
        </p:nvCxnSpPr>
        <p:spPr>
          <a:xfrm>
            <a:off x="2873720" y="980392"/>
            <a:ext cx="286478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>
            <a:off x="3226478" y="1305562"/>
            <a:ext cx="0" cy="39668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290199" y="1899085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290199" y="2127685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2769278" y="2353790"/>
            <a:ext cx="0" cy="4529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2419152" y="2803737"/>
            <a:ext cx="348370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70259" y="2683678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59529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IDLE </a:t>
            </a:r>
          </a:p>
          <a:p>
            <a:r>
              <a:rPr lang="en-US" dirty="0"/>
              <a:t>PRIMING</a:t>
            </a:r>
          </a:p>
          <a:p>
            <a:r>
              <a:rPr lang="en-US" dirty="0"/>
              <a:t>LOAD KERNEL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ACC HOLD</a:t>
            </a:r>
          </a:p>
          <a:p>
            <a:r>
              <a:rPr lang="en-US" dirty="0"/>
              <a:t>EMPTY WEIGHTS</a:t>
            </a:r>
          </a:p>
        </p:txBody>
      </p:sp>
    </p:spTree>
    <p:extLst>
      <p:ext uri="{BB962C8B-B14F-4D97-AF65-F5344CB8AC3E}">
        <p14:creationId xmlns:p14="http://schemas.microsoft.com/office/powerpoint/2010/main" val="81477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626799" y="170225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3599" y="1702249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60399" y="1702248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KERNEL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27199" y="1702247"/>
            <a:ext cx="87840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50078" y="1702250"/>
            <a:ext cx="740121" cy="65033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EMPTY WEIGHTS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33720" y="2027419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00520" y="2027419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H="1">
            <a:off x="2996860" y="2659237"/>
            <a:ext cx="326954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266400" y="2352586"/>
            <a:ext cx="0" cy="30665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</p:cNvCxnSpPr>
          <p:nvPr/>
        </p:nvCxnSpPr>
        <p:spPr>
          <a:xfrm flipV="1">
            <a:off x="2990859" y="2350738"/>
            <a:ext cx="0" cy="3084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290199" y="1899085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290199" y="2127685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6920" y="1899085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66920" y="2127685"/>
            <a:ext cx="3266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334C28-E1CF-4E18-9737-165FA473D72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996860" y="1295401"/>
            <a:ext cx="0" cy="40684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4CC605-3189-433A-8C4D-6C9D1868A855}"/>
              </a:ext>
            </a:extLst>
          </p:cNvPr>
          <p:cNvCxnSpPr>
            <a:cxnSpLocks/>
          </p:cNvCxnSpPr>
          <p:nvPr/>
        </p:nvCxnSpPr>
        <p:spPr>
          <a:xfrm flipH="1">
            <a:off x="2642489" y="1295400"/>
            <a:ext cx="348370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6838" y="11722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88804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10095</TotalTime>
  <Words>1141</Words>
  <Application>Microsoft Office PowerPoint</Application>
  <PresentationFormat>On-screen Show (4:3)</PresentationFormat>
  <Paragraphs>562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PowerPoint Presentation</vt:lpstr>
      <vt:lpstr>CONV CONTROLLER</vt:lpstr>
      <vt:lpstr>PowerPoint Presentation</vt:lpstr>
      <vt:lpstr>PowerPoint Presentation</vt:lpstr>
      <vt:lpstr>VOLUME ROUTER</vt:lpstr>
      <vt:lpstr>PowerPoint Presentation</vt:lpstr>
      <vt:lpstr>WEIGHT ROUTER</vt:lpstr>
      <vt:lpstr>PowerPoint Presentation</vt:lpstr>
      <vt:lpstr>FAST ACCUMULATOR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 RELAY</vt:lpstr>
      <vt:lpstr>MP AXI MASTER</vt:lpstr>
      <vt:lpstr>PowerPoint Presentation</vt:lpstr>
      <vt:lpstr>MP CONTROLLER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 SORTER </vt:lpstr>
      <vt:lpstr>PowerPoint Presentation</vt:lpstr>
      <vt:lpstr>SMAX AXI MASTER </vt:lpstr>
      <vt:lpstr>PowerPoint Presentation</vt:lpstr>
      <vt:lpstr>SMAX CONTROLLER</vt:lpstr>
      <vt:lpstr>PowerPoint Presentation</vt:lpstr>
      <vt:lpstr>SMAX DIVIDER WRAPPER</vt:lpstr>
      <vt:lpstr>PowerPoint Presentation</vt:lpstr>
      <vt:lpstr>SMAX ADDER WRAPPER</vt:lpstr>
      <vt:lpstr>PowerPoint Presentation</vt:lpstr>
      <vt:lpstr>SMAX EXPONENTIAL 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Espinosa, Mark A (ES)</dc:creator>
  <cp:lastModifiedBy>Mark Espinosa</cp:lastModifiedBy>
  <cp:revision>84</cp:revision>
  <dcterms:created xsi:type="dcterms:W3CDTF">2019-03-31T18:07:02Z</dcterms:created>
  <dcterms:modified xsi:type="dcterms:W3CDTF">2019-04-08T17:12:28Z</dcterms:modified>
</cp:coreProperties>
</file>