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67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62AD0-0089-448C-8646-4936C53E81FF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B9CF-2EAB-4FC2-98B6-0F8C83802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9D02F-E466-47B2-9FBF-F851CFB7BC2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9FC6D-4F0B-4E2C-89C2-3A490501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2074" y="2565400"/>
            <a:ext cx="5495926" cy="1828800"/>
          </a:xfrm>
        </p:spPr>
        <p:txBody>
          <a:bodyPr anchor="b">
            <a:noAutofit/>
          </a:bodyPr>
          <a:lstStyle>
            <a:lvl1pPr algn="l">
              <a:defRPr sz="4800"/>
            </a:lvl1pPr>
          </a:lstStyle>
          <a:p>
            <a:r>
              <a:rPr lang="en-US" dirty="0"/>
              <a:t>Title is Rockwell 48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72074" y="5111750"/>
            <a:ext cx="5495926" cy="43815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is in Arial Bold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72074" y="5549900"/>
            <a:ext cx="5495926" cy="449263"/>
          </a:xfrm>
        </p:spPr>
        <p:txBody>
          <a:bodyPr/>
          <a:lstStyle>
            <a:lvl1pPr marL="0" indent="0">
              <a:buNone/>
              <a:defRPr sz="2200" b="0" baseline="0"/>
            </a:lvl1pPr>
          </a:lstStyle>
          <a:p>
            <a:pPr lvl="0"/>
            <a:r>
              <a:rPr lang="en-US" dirty="0"/>
              <a:t>Second subtitle in Arial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28625" y="4029074"/>
            <a:ext cx="151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design is of Cal Poly Pomona logo</a:t>
            </a:r>
          </a:p>
        </p:txBody>
      </p:sp>
    </p:spTree>
    <p:extLst>
      <p:ext uri="{BB962C8B-B14F-4D97-AF65-F5344CB8AC3E}">
        <p14:creationId xmlns:p14="http://schemas.microsoft.com/office/powerpoint/2010/main" val="16638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365125"/>
            <a:ext cx="103251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of the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8700" y="1825625"/>
            <a:ext cx="10325100" cy="435133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Text goes here and here and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8700" y="6356350"/>
            <a:ext cx="2552700" cy="365125"/>
          </a:xfrm>
        </p:spPr>
        <p:txBody>
          <a:bodyPr/>
          <a:lstStyle/>
          <a:p>
            <a:fld id="{6F6D4709-116E-4040-8A22-7290A0EF90CB}" type="datetime1">
              <a:rPr lang="en-US" smtClean="0"/>
              <a:t>5/6/2019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4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27" y="6356350"/>
            <a:ext cx="3830771" cy="501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of the slide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Top level bullet point</a:t>
            </a:r>
          </a:p>
          <a:p>
            <a:pPr lvl="1"/>
            <a:r>
              <a:rPr lang="en-US" dirty="0"/>
              <a:t>Second level bullet point</a:t>
            </a:r>
          </a:p>
          <a:p>
            <a:pPr lvl="2"/>
            <a:r>
              <a:rPr lang="en-US" dirty="0"/>
              <a:t>Third level bullet point</a:t>
            </a:r>
          </a:p>
          <a:p>
            <a:pPr lvl="3"/>
            <a:r>
              <a:rPr lang="en-US" dirty="0"/>
              <a:t>Fourth level bullet point</a:t>
            </a:r>
          </a:p>
          <a:p>
            <a:pPr lvl="4"/>
            <a:r>
              <a:rPr lang="en-US" dirty="0"/>
              <a:t>Fifth level bullet point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You’ll notice an optional slide # in the bottom right corner. It goes in the blue 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49CD-ADB3-4250-A7B0-4F72265F4296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6698" y="6424611"/>
            <a:ext cx="495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A07FDE-CF23-4DF4-993F-F0A8407421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709738"/>
            <a:ext cx="10299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header </a:t>
            </a:r>
            <a:br>
              <a:rPr lang="en-US" dirty="0"/>
            </a:br>
            <a:r>
              <a:rPr lang="en-US" dirty="0" err="1"/>
              <a:t>Rockewell</a:t>
            </a:r>
            <a:r>
              <a:rPr lang="en-US" dirty="0"/>
              <a:t> 60 </a:t>
            </a:r>
            <a:r>
              <a:rPr lang="en-US" dirty="0" err="1"/>
              <a:t>pt</a:t>
            </a:r>
            <a:br>
              <a:rPr lang="en-US" dirty="0"/>
            </a:br>
            <a:r>
              <a:rPr lang="en-US" dirty="0"/>
              <a:t>goes here and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47750" y="4589463"/>
            <a:ext cx="102997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Subhed</a:t>
            </a:r>
            <a:r>
              <a:rPr lang="en-US" dirty="0"/>
              <a:t> goes here and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7750" y="6356350"/>
            <a:ext cx="2533650" cy="365125"/>
          </a:xfrm>
        </p:spPr>
        <p:txBody>
          <a:bodyPr/>
          <a:lstStyle/>
          <a:p>
            <a:fld id="{2AC8CB3B-4D89-4B51-B87A-4992886E3C28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12AA2D-12A3-4F9D-87DC-51338E264FCA}" type="datetime1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A07FDE-CF23-4DF4-993F-F0A8407421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 is Rockwell 48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Subhed</a:t>
            </a:r>
            <a:r>
              <a:rPr lang="en-US" dirty="0"/>
              <a:t> is Arial Bold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</a:t>
            </a:r>
            <a:r>
              <a:rPr lang="en-US" dirty="0" err="1"/>
              <a:t>subhed</a:t>
            </a:r>
            <a:r>
              <a:rPr lang="en-US" dirty="0"/>
              <a:t> is Arial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option of slide. Title goes here.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goes here and here</a:t>
            </a:r>
          </a:p>
          <a:p>
            <a:pPr lvl="1"/>
            <a:r>
              <a:rPr lang="en-US" dirty="0"/>
              <a:t>Second level bullet goes here</a:t>
            </a:r>
          </a:p>
          <a:p>
            <a:pPr lvl="2"/>
            <a:r>
              <a:rPr lang="en-US" dirty="0"/>
              <a:t>Third level bullet goes here</a:t>
            </a:r>
          </a:p>
          <a:p>
            <a:pPr lvl="3"/>
            <a:r>
              <a:rPr lang="en-US" dirty="0"/>
              <a:t>Fourth level bullet goes here</a:t>
            </a:r>
          </a:p>
          <a:p>
            <a:pPr lvl="4"/>
            <a:r>
              <a:rPr lang="en-US" dirty="0"/>
              <a:t>Fifth level bullet goes here</a:t>
            </a:r>
          </a:p>
        </p:txBody>
      </p:sp>
    </p:spTree>
    <p:extLst>
      <p:ext uri="{BB962C8B-B14F-4D97-AF65-F5344CB8AC3E}">
        <p14:creationId xmlns:p14="http://schemas.microsoft.com/office/powerpoint/2010/main" val="347158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option of a slide.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has an optional slide # at the bottom right corner.</a:t>
            </a:r>
          </a:p>
          <a:p>
            <a:pPr lvl="1"/>
            <a:r>
              <a:rPr lang="en-US" dirty="0"/>
              <a:t>Bullet points</a:t>
            </a:r>
          </a:p>
          <a:p>
            <a:pPr lvl="1"/>
            <a:r>
              <a:rPr lang="en-US" dirty="0"/>
              <a:t>Bullet points</a:t>
            </a:r>
          </a:p>
          <a:p>
            <a:pPr lvl="1"/>
            <a:r>
              <a:rPr lang="en-US" dirty="0"/>
              <a:t>Bullet points</a:t>
            </a:r>
          </a:p>
          <a:p>
            <a:pPr lvl="1"/>
            <a:endParaRPr lang="en-US" dirty="0"/>
          </a:p>
          <a:p>
            <a:r>
              <a:rPr lang="en-US" dirty="0"/>
              <a:t>Do not mix designs of the slides.</a:t>
            </a:r>
          </a:p>
          <a:p>
            <a:pPr lvl="1"/>
            <a:r>
              <a:rPr lang="en-US" dirty="0"/>
              <a:t>Bullet points</a:t>
            </a:r>
          </a:p>
          <a:p>
            <a:pPr lvl="1"/>
            <a:r>
              <a:rPr lang="en-US" dirty="0"/>
              <a:t>Bullet points</a:t>
            </a:r>
          </a:p>
          <a:p>
            <a:pPr lvl="1"/>
            <a:r>
              <a:rPr lang="en-US" dirty="0"/>
              <a:t>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2848" y="6332454"/>
            <a:ext cx="495300" cy="365125"/>
          </a:xfrm>
        </p:spPr>
        <p:txBody>
          <a:bodyPr/>
          <a:lstStyle/>
          <a:p>
            <a:fld id="{89A07FDE-CF23-4DF4-993F-F0A8407421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9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is here. </a:t>
            </a:r>
            <a:r>
              <a:rPr lang="en-US" dirty="0" err="1"/>
              <a:t>Rockewell</a:t>
            </a:r>
            <a:r>
              <a:rPr lang="en-US" dirty="0"/>
              <a:t> 60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text or </a:t>
            </a:r>
            <a:r>
              <a:rPr lang="en-US" dirty="0" err="1"/>
              <a:t>subhed</a:t>
            </a:r>
            <a:r>
              <a:rPr lang="en-US" dirty="0"/>
              <a:t> goes here and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7FDE-CF23-4DF4-993F-F0A8407421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Branded Template 2018" id="{D971C9CA-933F-4E1D-8CE0-BF1A318D35A7}" vid="{C696FE7C-F510-48F2-A458-75E0A8E19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powerpoint-branded-template-2018</Template>
  <TotalTime>0</TotalTime>
  <Words>110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Rockwell</vt:lpstr>
      <vt:lpstr>Office Theme</vt:lpstr>
      <vt:lpstr>Presentation Title is Rockwell 48 pt</vt:lpstr>
      <vt:lpstr>First option of slide. Title goes here.</vt:lpstr>
      <vt:lpstr>Second option of a slide.</vt:lpstr>
      <vt:lpstr>Section header is here. Rockewell 60 pt</vt:lpstr>
    </vt:vector>
  </TitlesOfParts>
  <Company>Cal Poly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Rockwell 48 pt</dc:title>
  <dc:creator>Mark Espinosa</dc:creator>
  <cp:lastModifiedBy>Mark Espinosa</cp:lastModifiedBy>
  <cp:revision>1</cp:revision>
  <dcterms:created xsi:type="dcterms:W3CDTF">2019-05-07T04:39:05Z</dcterms:created>
  <dcterms:modified xsi:type="dcterms:W3CDTF">2019-05-07T04:39:37Z</dcterms:modified>
</cp:coreProperties>
</file>