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D40D-97AB-4178-B9C6-1BF73CA15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7AB24-0B09-4647-A6FF-004D6779C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192B-B829-4483-9402-4CAF29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EF9-A347-4527-9F23-A5FAD3384587}" type="datetimeFigureOut">
              <a:rPr lang="en-CM" smtClean="0"/>
              <a:t>10/06/2021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D251F-36A5-4B71-9F01-BC98E9B2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E3DC-F72B-49AB-A2CE-1B6D6354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08A-1A92-4D5E-BA23-7728CA33121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71917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58F6-2ACB-407C-83C1-DF766E16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11CA5-F211-4A23-8A91-589517BD3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4BC1-B530-49D3-B552-32352921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EF9-A347-4527-9F23-A5FAD3384587}" type="datetimeFigureOut">
              <a:rPr lang="en-CM" smtClean="0"/>
              <a:t>10/06/2021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104A-E197-408D-BBB1-CEE25B6C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F6B8E-4373-4735-B5D3-F1703438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08A-1A92-4D5E-BA23-7728CA33121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56086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F57B9-FC16-45C8-9B0A-4E48891CC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5DFF5-09F6-4F29-ACCE-BEC42E320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B2FB-907A-4F06-A0F2-8F04609A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EF9-A347-4527-9F23-A5FAD3384587}" type="datetimeFigureOut">
              <a:rPr lang="en-CM" smtClean="0"/>
              <a:t>10/06/2021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266C9-FFAF-4AF6-8361-66627D4F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CE68-C645-400A-AAE8-AED42EC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08A-1A92-4D5E-BA23-7728CA33121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50061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C9D5-9BE0-4901-8BFE-67F8E8D1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4826-1DF1-486F-8359-FEBCBE95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044F-7333-4F87-9858-E6FC807D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EF9-A347-4527-9F23-A5FAD3384587}" type="datetimeFigureOut">
              <a:rPr lang="en-CM" smtClean="0"/>
              <a:t>10/06/2021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FA0D-0D9B-4264-9D12-99FA340D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D10A-726F-4F40-ACA1-C4AC6676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08A-1A92-4D5E-BA23-7728CA33121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76862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B4C7-1849-4AB0-932D-6A237EF1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A91F1-15A1-4413-90A8-CD53B8BF9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B2EC-BB69-40A3-9F93-DE25E7E7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EF9-A347-4527-9F23-A5FAD3384587}" type="datetimeFigureOut">
              <a:rPr lang="en-CM" smtClean="0"/>
              <a:t>10/06/2021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C652-1EC6-4456-A83F-B9AF3B2A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3938-24F8-4777-9404-F2C064C2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08A-1A92-4D5E-BA23-7728CA33121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43479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E45B-E9BB-49DD-A5CD-AC6F5E80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6B55-8014-4F51-B8C5-2EC3A3F25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B98E9-5E48-40A2-A376-D8F2D50B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60978-B2CB-4A56-9030-1613B32D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EF9-A347-4527-9F23-A5FAD3384587}" type="datetimeFigureOut">
              <a:rPr lang="en-CM" smtClean="0"/>
              <a:t>10/06/2021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9D96F-7C2C-4980-8134-93C28A12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ED626-D3A6-450E-9EBF-D087B980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08A-1A92-4D5E-BA23-7728CA33121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894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5D3D-CA8C-4CAC-916D-A5986A13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0080A-CE21-4ACD-B777-CC9F575E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CE4A-A956-45FC-94E9-9436FACB5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E1E2A-0E95-4501-A153-79E04810E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0C517-B1D8-4E22-8B25-76F43577D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608B5-C34A-4155-99DC-2A085A25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EF9-A347-4527-9F23-A5FAD3384587}" type="datetimeFigureOut">
              <a:rPr lang="en-CM" smtClean="0"/>
              <a:t>10/06/2021</a:t>
            </a:fld>
            <a:endParaRPr lang="en-C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0B28D-EB57-471F-B6F1-6BB6877F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1D62D-1468-401F-81B2-8E96D9B0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08A-1A92-4D5E-BA23-7728CA33121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3723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F6CD-F26E-4F20-8672-440C9023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D4F14-7858-4816-89C7-03815656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EF9-A347-4527-9F23-A5FAD3384587}" type="datetimeFigureOut">
              <a:rPr lang="en-CM" smtClean="0"/>
              <a:t>10/06/2021</a:t>
            </a:fld>
            <a:endParaRPr lang="en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AAF92-F00A-4968-A237-F6378E73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179DE-B34E-4679-908B-5BDC60AC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08A-1A92-4D5E-BA23-7728CA33121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4302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B94D2-1A01-473F-AD6A-BF65C2B0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EF9-A347-4527-9F23-A5FAD3384587}" type="datetimeFigureOut">
              <a:rPr lang="en-CM" smtClean="0"/>
              <a:t>10/06/2021</a:t>
            </a:fld>
            <a:endParaRPr lang="en-C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4B547-8522-4397-B250-199CD224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B8BC2-1201-42C0-B08A-8DCDB7BB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08A-1A92-4D5E-BA23-7728CA33121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9945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4B37-480D-4838-853F-4516415F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40CD-ECE2-486D-AB87-E60529E9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173FA-3AA2-4EE0-9CE9-91702EA22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82822-0276-4AB2-9837-85BBE66B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EF9-A347-4527-9F23-A5FAD3384587}" type="datetimeFigureOut">
              <a:rPr lang="en-CM" smtClean="0"/>
              <a:t>10/06/2021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CFD-9D48-48DA-9DD6-03EC9E5D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C9A3D-ADAE-48A9-81C7-E8D94EE8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08A-1A92-4D5E-BA23-7728CA33121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29196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E3B2-28B2-4AB7-B196-7E9C9D11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BA744-C321-4A82-9172-CC587DDF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2F963-E4B3-47E2-BF19-A56F66FB6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418B-F506-4C7B-A1F6-00DB470A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EF9-A347-4527-9F23-A5FAD3384587}" type="datetimeFigureOut">
              <a:rPr lang="en-CM" smtClean="0"/>
              <a:t>10/06/2021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9BAF3-7B01-4204-9A37-915E3C0D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6BDB-0A32-497D-AA9D-1BC40C05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08A-1A92-4D5E-BA23-7728CA33121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2896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EB2AA-A77F-498B-B830-97A450B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50BB4-97DB-4D4D-B531-B703D95F2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CA80-D4E0-4F4C-B2F9-35DD791BC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46EF9-A347-4527-9F23-A5FAD3384587}" type="datetimeFigureOut">
              <a:rPr lang="en-CM" smtClean="0"/>
              <a:t>10/06/2021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5488-D1E2-4AF7-861D-19AE77867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70D1A-9EA9-4A8B-8121-8529775FB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108A-1A92-4D5E-BA23-7728CA33121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86698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7876B8-9FF2-4247-992B-114DBE9A62C8}"/>
              </a:ext>
            </a:extLst>
          </p:cNvPr>
          <p:cNvSpPr txBox="1"/>
          <p:nvPr/>
        </p:nvSpPr>
        <p:spPr>
          <a:xfrm>
            <a:off x="0" y="1458410"/>
            <a:ext cx="12192000" cy="317009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200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E    D   E   N</a:t>
            </a:r>
            <a:endParaRPr lang="en-CM" sz="200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3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Maester</dc:creator>
  <cp:lastModifiedBy>Maester</cp:lastModifiedBy>
  <cp:revision>1</cp:revision>
  <dcterms:created xsi:type="dcterms:W3CDTF">2021-06-10T07:57:16Z</dcterms:created>
  <dcterms:modified xsi:type="dcterms:W3CDTF">2021-06-10T07:57:39Z</dcterms:modified>
</cp:coreProperties>
</file>