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70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66592" autoAdjust="0"/>
  </p:normalViewPr>
  <p:slideViewPr>
    <p:cSldViewPr>
      <p:cViewPr varScale="1">
        <p:scale>
          <a:sx n="49" d="100"/>
          <a:sy n="49" d="100"/>
        </p:scale>
        <p:origin x="-9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48463-FACA-4E6E-9C7F-53D0C63F31AB}" type="datetimeFigureOut">
              <a:rPr lang="es-PE" smtClean="0"/>
              <a:t>7/03/2017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47694-CB59-44E6-87F9-E4EF75CF5E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95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7694-CB59-44E6-87F9-E4EF75CF5E4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122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Touch</a:t>
            </a:r>
            <a:r>
              <a:rPr lang="es-PE" dirty="0" smtClean="0"/>
              <a:t> = </a:t>
            </a:r>
            <a:r>
              <a:rPr lang="es-PE" dirty="0" err="1" smtClean="0"/>
              <a:t>goto</a:t>
            </a:r>
            <a:r>
              <a:rPr lang="es-PE" dirty="0" smtClean="0"/>
              <a:t> &gt;</a:t>
            </a:r>
          </a:p>
          <a:p>
            <a:endParaRPr lang="es-PE" dirty="0" smtClean="0"/>
          </a:p>
          <a:p>
            <a:pPr>
              <a:buFont typeface="Wingdings"/>
              <a:buChar char="Ø"/>
            </a:pPr>
            <a:r>
              <a:rPr lang="es-PE" sz="12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P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2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s-PE" sz="1200" dirty="0" smtClean="0">
                <a:latin typeface="Consolas" pitchFamily="49" charset="0"/>
                <a:cs typeface="Consolas" pitchFamily="49" charset="0"/>
              </a:rPr>
              <a:t> --global </a:t>
            </a:r>
            <a:r>
              <a:rPr lang="es-PE" sz="1200" dirty="0" err="1" smtClean="0">
                <a:latin typeface="Consolas" pitchFamily="49" charset="0"/>
                <a:cs typeface="Consolas" pitchFamily="49" charset="0"/>
              </a:rPr>
              <a:t>user.email</a:t>
            </a:r>
            <a:r>
              <a:rPr lang="es-PE" sz="1200" dirty="0" smtClean="0">
                <a:latin typeface="Consolas" pitchFamily="49" charset="0"/>
                <a:cs typeface="Consolas" pitchFamily="49" charset="0"/>
              </a:rPr>
              <a:t> "asulllom@gmail.com"</a:t>
            </a:r>
          </a:p>
          <a:p>
            <a:pPr>
              <a:buFont typeface="Wingdings"/>
              <a:buChar char="Ø"/>
            </a:pPr>
            <a:r>
              <a:rPr lang="es-PE" sz="12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P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2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s-PE" sz="1200" dirty="0" smtClean="0">
                <a:latin typeface="Consolas" pitchFamily="49" charset="0"/>
                <a:cs typeface="Consolas" pitchFamily="49" charset="0"/>
              </a:rPr>
              <a:t> --global user.name "tu nombre"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7694-CB59-44E6-87F9-E4EF75CF5E4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1590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Start</a:t>
            </a:r>
            <a:r>
              <a:rPr lang="es-PE" dirty="0" smtClean="0"/>
              <a:t> file.txt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7694-CB59-44E6-87F9-E4EF75CF5E4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521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Start</a:t>
            </a:r>
            <a:r>
              <a:rPr lang="es-PE" dirty="0" smtClean="0"/>
              <a:t> file.txt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7694-CB59-44E6-87F9-E4EF75CF5E4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521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s-PE" dirty="0" err="1" smtClean="0"/>
              <a:t>pasoX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s-PE" dirty="0" err="1" smtClean="0"/>
              <a:t>pasoX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7694-CB59-44E6-87F9-E4EF75CF5E4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793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6356350"/>
            <a:ext cx="3024336" cy="365125"/>
          </a:xfrm>
        </p:spPr>
        <p:txBody>
          <a:bodyPr/>
          <a:lstStyle>
            <a:lvl1pPr>
              <a:defRPr sz="2000"/>
            </a:lvl1pPr>
          </a:lstStyle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289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289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183" y="836712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836712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3008313" cy="79208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0"/>
            <a:ext cx="9144000" cy="75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67544" y="189528"/>
            <a:ext cx="6871989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2967" y="6376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Rectángulo"/>
          <p:cNvSpPr/>
          <p:nvPr userDrawn="1"/>
        </p:nvSpPr>
        <p:spPr>
          <a:xfrm>
            <a:off x="8316416" y="908720"/>
            <a:ext cx="79208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bg1"/>
                </a:solidFill>
              </a:rPr>
              <a:t>SUBMIT </a:t>
            </a:r>
            <a:r>
              <a:rPr lang="es-PE" sz="800" dirty="0" smtClean="0">
                <a:solidFill>
                  <a:schemeClr val="bg1"/>
                </a:solidFill>
              </a:rPr>
              <a:t>CONSULTING</a:t>
            </a:r>
            <a:endParaRPr lang="es-PE" sz="1050" dirty="0">
              <a:solidFill>
                <a:schemeClr val="bg1"/>
              </a:solidFill>
            </a:endParaRPr>
          </a:p>
        </p:txBody>
      </p:sp>
      <p:sp>
        <p:nvSpPr>
          <p:cNvPr id="10" name="4 Marcador de pie de página"/>
          <p:cNvSpPr txBox="1">
            <a:spLocks/>
          </p:cNvSpPr>
          <p:nvPr userDrawn="1"/>
        </p:nvSpPr>
        <p:spPr>
          <a:xfrm>
            <a:off x="3131840" y="63762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@asullom</a:t>
            </a:r>
            <a:endParaRPr lang="es-ES" dirty="0"/>
          </a:p>
        </p:txBody>
      </p:sp>
      <p:pic>
        <p:nvPicPr>
          <p:cNvPr id="11" name="Picture 2" descr="C:\Users\Asullom\Downloads\Logo_of_UPeU.png"/>
          <p:cNvPicPr>
            <a:picLocks noChangeAspect="1" noChangeArrowheads="1"/>
          </p:cNvPicPr>
          <p:nvPr userDrawn="1"/>
        </p:nvPicPr>
        <p:blipFill rotWithShape="1"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8"/>
          <a:stretch/>
        </p:blipFill>
        <p:spPr bwMode="auto">
          <a:xfrm>
            <a:off x="7708379" y="44624"/>
            <a:ext cx="872884" cy="66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force.com/" TargetMode="External"/><Relationship Id="rId2" Type="http://schemas.openxmlformats.org/officeDocument/2006/relationships/hyperlink" Target="http://cdist2.perforce.com/perforce/r15.2/bin.ntx64/p4vinst64.ex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hres/iotec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force.com/resources/tutorials/resolving-conflicts" TargetMode="External"/><Relationship Id="rId2" Type="http://schemas.openxmlformats.org/officeDocument/2006/relationships/hyperlink" Target="https://www.youtube.com/watch?v=zz7NuSCH6I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5085184"/>
            <a:ext cx="9144000" cy="1844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4 Conector recto"/>
          <p:cNvCxnSpPr/>
          <p:nvPr/>
        </p:nvCxnSpPr>
        <p:spPr>
          <a:xfrm>
            <a:off x="491600" y="6309320"/>
            <a:ext cx="8148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4 Marcador de pie de página"/>
          <p:cNvSpPr txBox="1">
            <a:spLocks/>
          </p:cNvSpPr>
          <p:nvPr/>
        </p:nvSpPr>
        <p:spPr>
          <a:xfrm>
            <a:off x="1547664" y="6356350"/>
            <a:ext cx="5976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@asullom | Angel Sullon Macalupu | 2016 | Perú </a:t>
            </a:r>
            <a:endParaRPr lang="es-ES" dirty="0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-1" y="755993"/>
            <a:ext cx="914399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Entrenamiento Profesional</a:t>
            </a:r>
            <a:endParaRPr lang="es-E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10 Imagen" descr="Seventh-Day Adventist Church logo.sv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6333" y="0"/>
            <a:ext cx="915220" cy="678879"/>
          </a:xfrm>
          <a:prstGeom prst="rect">
            <a:avLst/>
          </a:prstGeom>
          <a:noFill/>
        </p:spPr>
      </p:pic>
      <p:pic>
        <p:nvPicPr>
          <p:cNvPr id="16" name="Picture 2" descr="http://exodica.gentisoft.com.ar/wp-content/uploads/2012/11/django_logo_avat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67" y="5315404"/>
            <a:ext cx="597152" cy="5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Asullom\Downloads\logsi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57807"/>
            <a:ext cx="792088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sullom\Pictures\python-logo-glassy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" t="11970" r="11232" b="23852"/>
          <a:stretch/>
        </p:blipFill>
        <p:spPr bwMode="auto">
          <a:xfrm>
            <a:off x="423532" y="5286943"/>
            <a:ext cx="500090" cy="50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sullom\Pictures\Sublime_Text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325241"/>
            <a:ext cx="470954" cy="47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sullom\Pictures\github-2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35" y="5198850"/>
            <a:ext cx="553691" cy="5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Asullom\Pictures\node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28" y="5867397"/>
            <a:ext cx="1243255" cy="44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C:\Users\Asullom\Pictures\git-logo-cc-by-300x30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03" y="1794269"/>
            <a:ext cx="389750" cy="3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77" y="5186746"/>
            <a:ext cx="312845" cy="69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4000" b="1" dirty="0" err="1" smtClean="0"/>
              <a:t>Graphical</a:t>
            </a:r>
            <a:r>
              <a:rPr lang="es-PE" sz="4000" b="1" dirty="0" smtClean="0"/>
              <a:t> </a:t>
            </a:r>
            <a:r>
              <a:rPr lang="es-PE" sz="4000" b="1" dirty="0" err="1"/>
              <a:t>merge</a:t>
            </a:r>
            <a:r>
              <a:rPr lang="es-PE" sz="4000" b="1" dirty="0"/>
              <a:t> </a:t>
            </a:r>
            <a:r>
              <a:rPr lang="es-PE" sz="4000" b="1" dirty="0" err="1" smtClean="0"/>
              <a:t>tools</a:t>
            </a:r>
            <a:r>
              <a:rPr lang="es-PE" sz="4000" b="1" dirty="0" smtClean="0"/>
              <a:t> </a:t>
            </a:r>
            <a:r>
              <a:rPr lang="es-PE" sz="4000" b="1" dirty="0" err="1" smtClean="0"/>
              <a:t>for</a:t>
            </a:r>
            <a:r>
              <a:rPr lang="es-PE" sz="4000" b="1" dirty="0" smtClean="0"/>
              <a:t> </a:t>
            </a:r>
            <a:r>
              <a:rPr lang="es-PE" sz="4000" b="1" dirty="0" err="1" smtClean="0"/>
              <a:t>Git</a:t>
            </a:r>
            <a:endParaRPr lang="en-US" sz="40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944"/>
          </a:xfrm>
        </p:spPr>
        <p:txBody>
          <a:bodyPr>
            <a:normAutofit/>
          </a:bodyPr>
          <a:lstStyle/>
          <a:p>
            <a:r>
              <a:rPr lang="en-US" dirty="0" smtClean="0"/>
              <a:t>P4Merge</a:t>
            </a:r>
            <a:endParaRPr lang="en-US" dirty="0"/>
          </a:p>
        </p:txBody>
      </p:sp>
      <p:pic>
        <p:nvPicPr>
          <p:cNvPr id="4" name="Picture 2" descr="https://upload.wikimedia.org/wikipedia/commons/thumb/3/38/SQLite370.svg/2000px-SQLite370.sv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3" y="5866978"/>
            <a:ext cx="903278" cy="42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hueniversedotcom.files.wordpress.com/2010/05/oauth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085184"/>
            <a:ext cx="816533" cy="81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7999404" y="5229200"/>
            <a:ext cx="407967" cy="470834"/>
            <a:chOff x="8004175" y="4254310"/>
            <a:chExt cx="407967" cy="470834"/>
          </a:xfrm>
        </p:grpSpPr>
        <p:sp>
          <p:nvSpPr>
            <p:cNvPr id="12" name="11 Datos"/>
            <p:cNvSpPr/>
            <p:nvPr/>
          </p:nvSpPr>
          <p:spPr>
            <a:xfrm rot="1886619">
              <a:off x="8004620" y="4408214"/>
              <a:ext cx="403196" cy="316930"/>
            </a:xfrm>
            <a:prstGeom prst="flowChartInputOutpu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35 Datos"/>
            <p:cNvSpPr/>
            <p:nvPr/>
          </p:nvSpPr>
          <p:spPr>
            <a:xfrm rot="1886619">
              <a:off x="8008946" y="4326318"/>
              <a:ext cx="403196" cy="316930"/>
            </a:xfrm>
            <a:prstGeom prst="flowChartInputOut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36 Datos"/>
            <p:cNvSpPr/>
            <p:nvPr/>
          </p:nvSpPr>
          <p:spPr>
            <a:xfrm rot="1886619">
              <a:off x="8004175" y="4254310"/>
              <a:ext cx="403196" cy="316930"/>
            </a:xfrm>
            <a:prstGeom prst="flowChartInputOut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1033" name="Picture 9" descr="http://50.56.80.148/_media/openstack/logo-res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978461"/>
            <a:ext cx="1178572" cy="27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Asullom\Pictures\AngularJS-large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967" y="5877272"/>
            <a:ext cx="1481388" cy="4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jango-rest-framework.org/img/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94555"/>
            <a:ext cx="2715681" cy="119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usercontent.com/zizzamia/taste-of-angularjs/master/assets/angularjs-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01" y="1095643"/>
            <a:ext cx="1397253" cy="139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2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Volver al HEAD del </a:t>
            </a:r>
            <a:r>
              <a:rPr lang="es-PE" dirty="0" err="1" smtClean="0"/>
              <a:t>branch</a:t>
            </a:r>
            <a:r>
              <a:rPr lang="es-PE" dirty="0" smtClean="0"/>
              <a:t> actual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git clean -d -x -f</a:t>
            </a:r>
          </a:p>
          <a:p>
            <a:pPr marL="0" indent="0">
              <a:buNone/>
            </a:pPr>
            <a:r>
              <a:rPr lang="es-PE" dirty="0" smtClean="0"/>
              <a:t>	en </a:t>
            </a:r>
            <a:r>
              <a:rPr lang="es-PE" dirty="0"/>
              <a:t>vez de -f usar -i para que nos pregunte que queremos que se descarte o elimine sino se borrara tambien los node_modules</a:t>
            </a:r>
          </a:p>
          <a:p>
            <a:r>
              <a:rPr lang="es-PE" dirty="0"/>
              <a:t>git clean -d -x -i</a:t>
            </a:r>
          </a:p>
          <a:p>
            <a:pPr marL="0" indent="0">
              <a:buNone/>
            </a:pPr>
            <a:r>
              <a:rPr lang="es-PE" dirty="0" smtClean="0"/>
              <a:t>	luego </a:t>
            </a:r>
            <a:r>
              <a:rPr lang="es-PE" dirty="0"/>
              <a:t>opcion 4</a:t>
            </a:r>
          </a:p>
          <a:p>
            <a:r>
              <a:rPr lang="es-PE" dirty="0"/>
              <a:t>mejor: git clean -d -i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688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P4Merge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http://</a:t>
            </a:r>
            <a:r>
              <a:rPr lang="es-PE" dirty="0" smtClean="0">
                <a:hlinkClick r:id="rId2"/>
              </a:rPr>
              <a:t>cdist2.perforce.com/perforce/r15.2/bin.ntx64/p4vinst64.exe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683568" y="2492896"/>
            <a:ext cx="3783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cap="all" dirty="0"/>
              <a:t>HELIX P4MERGE: VISUAL MERGE TOOL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220925" y="3244334"/>
            <a:ext cx="275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3"/>
              </a:rPr>
              <a:t>https://</a:t>
            </a:r>
            <a:r>
              <a:rPr lang="es-PE" dirty="0" smtClean="0">
                <a:hlinkClick r:id="rId3"/>
              </a:rPr>
              <a:t>www.perforce.com</a:t>
            </a:r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5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Instalación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Instalar en la ruta por defecto</a:t>
            </a:r>
          </a:p>
          <a:p>
            <a:endParaRPr lang="es-P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48006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40" y="2132856"/>
            <a:ext cx="256514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3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Configuración para usar p4merge desde consola </a:t>
            </a:r>
            <a:r>
              <a:rPr lang="es-PE" dirty="0" err="1" smtClean="0"/>
              <a:t>Git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8352928" cy="3312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Ejecute </a:t>
            </a:r>
          </a:p>
          <a:p>
            <a:pPr>
              <a:buFont typeface="Wingdings"/>
              <a:buChar char="Ø"/>
            </a:pP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git 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config 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--global 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merge.tool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 p4merge</a:t>
            </a:r>
            <a:endParaRPr lang="es-PE" sz="1800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/>
              <a:buChar char="Ø"/>
            </a:pP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git 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config 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--global mergetool.p4merge.path "C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:\Program 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Files\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Perforce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\p4merge.exe"</a:t>
            </a:r>
          </a:p>
          <a:p>
            <a:pPr marL="0" indent="0">
              <a:buNone/>
            </a:pPr>
            <a:endParaRPr lang="es-PE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Eliminar los archivos temporales .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org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 después del 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merge</a:t>
            </a:r>
            <a:endParaRPr lang="es-PE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PE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800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 --global 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mergetool.keepBackup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 false </a:t>
            </a:r>
            <a:endParaRPr lang="es-PE" sz="1800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/>
              <a:buChar char="Ø"/>
            </a:pPr>
            <a:endParaRPr lang="es-PE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PE" sz="1800" dirty="0">
                <a:latin typeface="Consolas" pitchFamily="49" charset="0"/>
                <a:cs typeface="Consolas" pitchFamily="49" charset="0"/>
              </a:rPr>
              <a:t>Eliminar 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mensajes para seleccionar herramienta para hacer 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merge</a:t>
            </a:r>
            <a:endParaRPr lang="es-PE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PE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800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 --global 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mergetool.prompt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false </a:t>
            </a:r>
          </a:p>
          <a:p>
            <a:pPr marL="0" indent="0">
              <a:buNone/>
            </a:pPr>
            <a:endParaRPr lang="es-PE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99592" y="4797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 err="1" smtClean="0">
                <a:latin typeface="Consolas" pitchFamily="49" charset="0"/>
                <a:cs typeface="Consolas" pitchFamily="49" charset="0"/>
              </a:rPr>
              <a:t>Usage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s-PE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s-PE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PE" dirty="0" err="1" smtClean="0">
                <a:latin typeface="Consolas" pitchFamily="49" charset="0"/>
                <a:cs typeface="Consolas" pitchFamily="49" charset="0"/>
              </a:rPr>
              <a:t>mergetool</a:t>
            </a:r>
            <a:endParaRPr lang="es-P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Crear un proyecto en </a:t>
            </a:r>
            <a:r>
              <a:rPr lang="es-PE" dirty="0" err="1" smtClean="0"/>
              <a:t>github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github.com/</a:t>
            </a: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71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Comandos  básicos de </a:t>
            </a:r>
            <a:r>
              <a:rPr lang="es-PE" dirty="0" err="1" smtClean="0"/>
              <a:t>git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init</a:t>
            </a:r>
            <a:endParaRPr lang="es-PE" dirty="0" smtClean="0"/>
          </a:p>
          <a:p>
            <a:pPr marL="0" indent="0">
              <a:buNone/>
            </a:pPr>
            <a:r>
              <a:rPr lang="es-PE" dirty="0" err="1" smtClean="0"/>
              <a:t>goto</a:t>
            </a:r>
            <a:r>
              <a:rPr lang="es-PE" dirty="0" smtClean="0"/>
              <a:t> &gt; prog.py ($ </a:t>
            </a:r>
            <a:r>
              <a:rPr lang="es-PE" dirty="0" err="1" smtClean="0"/>
              <a:t>touch</a:t>
            </a:r>
            <a:r>
              <a:rPr lang="es-PE" dirty="0" smtClean="0"/>
              <a:t> </a:t>
            </a:r>
            <a:r>
              <a:rPr lang="es-PE" dirty="0"/>
              <a:t>&gt; prog.py </a:t>
            </a:r>
            <a:r>
              <a:rPr lang="es-PE" dirty="0" smtClean="0"/>
              <a:t>en </a:t>
            </a:r>
            <a:r>
              <a:rPr lang="es-PE" dirty="0" err="1"/>
              <a:t>linux</a:t>
            </a:r>
            <a:r>
              <a:rPr lang="es-PE" dirty="0"/>
              <a:t>) </a:t>
            </a:r>
            <a:endParaRPr lang="es-PE" dirty="0" smtClean="0"/>
          </a:p>
          <a:p>
            <a:pPr marL="0" indent="0">
              <a:buNone/>
            </a:pPr>
            <a:r>
              <a:rPr lang="es-PE" dirty="0" err="1" smtClean="0"/>
              <a:t>goto</a:t>
            </a:r>
            <a:r>
              <a:rPr lang="es-PE" dirty="0"/>
              <a:t> &gt; .</a:t>
            </a:r>
            <a:r>
              <a:rPr lang="es-PE" dirty="0" err="1"/>
              <a:t>gitignore</a:t>
            </a:r>
            <a:endParaRPr lang="es-PE" dirty="0" smtClean="0"/>
          </a:p>
          <a:p>
            <a:pPr marL="0" indent="0">
              <a:buNone/>
            </a:pPr>
            <a:r>
              <a:rPr lang="es-PE" b="1" dirty="0" err="1" smtClean="0"/>
              <a:t>git</a:t>
            </a:r>
            <a:r>
              <a:rPr lang="es-PE" b="1" dirty="0" smtClean="0"/>
              <a:t> </a:t>
            </a:r>
            <a:r>
              <a:rPr lang="es-PE" b="1" dirty="0" err="1" smtClean="0"/>
              <a:t>add</a:t>
            </a:r>
            <a:r>
              <a:rPr lang="es-PE" b="1" dirty="0" smtClean="0"/>
              <a:t> .   </a:t>
            </a:r>
            <a:r>
              <a:rPr lang="es-PE" dirty="0" smtClean="0"/>
              <a:t>(</a:t>
            </a:r>
            <a:r>
              <a:rPr lang="es-PE" dirty="0" err="1" smtClean="0"/>
              <a:t>add</a:t>
            </a:r>
            <a:r>
              <a:rPr lang="es-PE" dirty="0" smtClean="0"/>
              <a:t> y </a:t>
            </a:r>
            <a:r>
              <a:rPr lang="es-PE" dirty="0" err="1" smtClean="0"/>
              <a:t>update</a:t>
            </a:r>
            <a:r>
              <a:rPr lang="es-PE" dirty="0" smtClean="0"/>
              <a:t> files)</a:t>
            </a:r>
          </a:p>
          <a:p>
            <a:pPr marL="0" indent="0">
              <a:buNone/>
            </a:pPr>
            <a:r>
              <a:rPr lang="es-PE" b="1" dirty="0" err="1" smtClean="0"/>
              <a:t>git</a:t>
            </a:r>
            <a:r>
              <a:rPr lang="es-PE" b="1" dirty="0" smtClean="0"/>
              <a:t> </a:t>
            </a:r>
            <a:r>
              <a:rPr lang="es-PE" b="1" dirty="0" err="1" smtClean="0"/>
              <a:t>commit</a:t>
            </a:r>
            <a:r>
              <a:rPr lang="es-PE" b="1" dirty="0" smtClean="0"/>
              <a:t> -m </a:t>
            </a:r>
            <a:r>
              <a:rPr lang="es-PE" b="1" dirty="0" smtClean="0">
                <a:latin typeface="Consolas" pitchFamily="49" charset="0"/>
                <a:cs typeface="Consolas" pitchFamily="49" charset="0"/>
              </a:rPr>
              <a:t>"mensaje"</a:t>
            </a:r>
            <a:endParaRPr lang="es-PE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PE" b="1" dirty="0" err="1" smtClean="0"/>
              <a:t>git</a:t>
            </a:r>
            <a:r>
              <a:rPr lang="es-PE" b="1" dirty="0" smtClean="0"/>
              <a:t> </a:t>
            </a:r>
            <a:r>
              <a:rPr lang="es-PE" b="1" dirty="0" err="1" smtClean="0"/>
              <a:t>push</a:t>
            </a:r>
            <a:r>
              <a:rPr lang="es-PE" b="1" dirty="0" smtClean="0"/>
              <a:t> </a:t>
            </a:r>
            <a:r>
              <a:rPr lang="es-PE" b="1" dirty="0" err="1" smtClean="0"/>
              <a:t>origin</a:t>
            </a:r>
            <a:r>
              <a:rPr lang="es-PE" b="1" dirty="0" smtClean="0"/>
              <a:t> master</a:t>
            </a:r>
          </a:p>
          <a:p>
            <a:pPr marL="0" indent="0">
              <a:buNone/>
            </a:pPr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remote</a:t>
            </a:r>
            <a:r>
              <a:rPr lang="es-PE" dirty="0" smtClean="0"/>
              <a:t> </a:t>
            </a:r>
            <a:r>
              <a:rPr lang="es-PE" dirty="0" err="1" smtClean="0"/>
              <a:t>add</a:t>
            </a:r>
            <a:r>
              <a:rPr lang="es-PE" dirty="0" smtClean="0"/>
              <a:t> </a:t>
            </a:r>
            <a:r>
              <a:rPr lang="es-PE" dirty="0" err="1" smtClean="0"/>
              <a:t>origin</a:t>
            </a:r>
            <a:r>
              <a:rPr lang="es-PE" dirty="0" smtClean="0"/>
              <a:t> 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s-PE" dirty="0" err="1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 del .</a:t>
            </a:r>
            <a:r>
              <a:rPr lang="es-PE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"</a:t>
            </a:r>
            <a:endParaRPr lang="es-P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Pasos para resolver conflictos usando un </a:t>
            </a:r>
            <a:r>
              <a:rPr lang="es-PE" dirty="0" err="1" smtClean="0"/>
              <a:t>merge</a:t>
            </a:r>
            <a:r>
              <a:rPr lang="es-PE" dirty="0" smtClean="0"/>
              <a:t> </a:t>
            </a:r>
            <a:r>
              <a:rPr lang="es-PE" dirty="0" err="1" smtClean="0"/>
              <a:t>tool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dirty="0" smtClean="0"/>
              <a:t>Luego de codear (agregué nuevos elementos o modifiqué) quiero subir, entonces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err="1" smtClean="0"/>
              <a:t>git</a:t>
            </a:r>
            <a:r>
              <a:rPr lang="es-PE" b="1" dirty="0" smtClean="0"/>
              <a:t> </a:t>
            </a:r>
            <a:r>
              <a:rPr lang="es-PE" b="1" dirty="0" err="1" smtClean="0"/>
              <a:t>add</a:t>
            </a:r>
            <a:r>
              <a:rPr lang="es-PE" b="1" dirty="0" smtClean="0"/>
              <a:t> .   </a:t>
            </a:r>
            <a:r>
              <a:rPr lang="es-PE" dirty="0" smtClean="0"/>
              <a:t>(</a:t>
            </a:r>
            <a:r>
              <a:rPr lang="es-PE" dirty="0" err="1" smtClean="0"/>
              <a:t>add</a:t>
            </a:r>
            <a:r>
              <a:rPr lang="es-PE" dirty="0" smtClean="0"/>
              <a:t> y </a:t>
            </a:r>
            <a:r>
              <a:rPr lang="es-PE" dirty="0" err="1" smtClean="0"/>
              <a:t>update</a:t>
            </a:r>
            <a:r>
              <a:rPr lang="es-PE" dirty="0" smtClean="0"/>
              <a:t> files)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err="1" smtClean="0"/>
              <a:t>git</a:t>
            </a:r>
            <a:r>
              <a:rPr lang="es-PE" b="1" dirty="0" smtClean="0"/>
              <a:t> </a:t>
            </a:r>
            <a:r>
              <a:rPr lang="es-PE" b="1" dirty="0" err="1" smtClean="0"/>
              <a:t>commit</a:t>
            </a:r>
            <a:r>
              <a:rPr lang="es-PE" b="1" dirty="0" smtClean="0"/>
              <a:t> -m </a:t>
            </a:r>
            <a:r>
              <a:rPr lang="es-PE" b="1" dirty="0" smtClean="0">
                <a:latin typeface="Consolas" pitchFamily="49" charset="0"/>
                <a:cs typeface="Consolas" pitchFamily="49" charset="0"/>
              </a:rPr>
              <a:t>"mensaje"</a:t>
            </a:r>
            <a:endParaRPr lang="es-PE" b="1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b="1" dirty="0" err="1" smtClean="0"/>
              <a:t>git</a:t>
            </a:r>
            <a:r>
              <a:rPr lang="es-PE" b="1" dirty="0" smtClean="0"/>
              <a:t> </a:t>
            </a:r>
            <a:r>
              <a:rPr lang="es-PE" b="1" dirty="0" err="1" smtClean="0"/>
              <a:t>push</a:t>
            </a:r>
            <a:r>
              <a:rPr lang="es-PE" b="1" dirty="0" smtClean="0"/>
              <a:t> </a:t>
            </a:r>
            <a:r>
              <a:rPr lang="es-PE" b="1" dirty="0" err="1" smtClean="0"/>
              <a:t>origin</a:t>
            </a:r>
            <a:r>
              <a:rPr lang="es-PE" b="1" dirty="0" smtClean="0"/>
              <a:t> master</a:t>
            </a:r>
          </a:p>
          <a:p>
            <a:pPr marL="0" indent="0">
              <a:buNone/>
            </a:pPr>
            <a:r>
              <a:rPr lang="es-PE" dirty="0" smtClean="0"/>
              <a:t>	Si conflicto, hay una versión más reciente en el 	servidor.  Entonces hacer: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pull</a:t>
            </a:r>
            <a:endParaRPr lang="es-PE" dirty="0" smtClean="0"/>
          </a:p>
          <a:p>
            <a:pPr marL="400050" lvl="1" indent="0">
              <a:buNone/>
            </a:pPr>
            <a:r>
              <a:rPr lang="es-PE" dirty="0" smtClean="0"/>
              <a:t>	Error,  s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i no hace tracking a una rama &lt;</a:t>
            </a:r>
            <a:r>
              <a:rPr lang="es-PE" dirty="0" err="1" smtClean="0">
                <a:latin typeface="Consolas" pitchFamily="49" charset="0"/>
                <a:cs typeface="Consolas" pitchFamily="49" charset="0"/>
              </a:rPr>
              <a:t>remote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&gt; 	&lt;</a:t>
            </a:r>
            <a:r>
              <a:rPr lang="es-PE" dirty="0" err="1" smtClean="0">
                <a:latin typeface="Consolas" pitchFamily="49" charset="0"/>
                <a:cs typeface="Consolas" pitchFamily="49" charset="0"/>
              </a:rPr>
              <a:t>branch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&gt;. Entonces hacer</a:t>
            </a:r>
            <a:endParaRPr lang="es-PE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s-PE" dirty="0" smtClean="0"/>
              <a:t>	</a:t>
            </a:r>
            <a:r>
              <a:rPr lang="es-PE" b="1" dirty="0" smtClean="0"/>
              <a:t>5. </a:t>
            </a:r>
            <a:r>
              <a:rPr lang="es-PE" b="1" dirty="0" err="1" smtClean="0"/>
              <a:t>git</a:t>
            </a:r>
            <a:r>
              <a:rPr lang="es-PE" b="1" dirty="0" smtClean="0"/>
              <a:t> </a:t>
            </a:r>
            <a:r>
              <a:rPr lang="es-PE" b="1" dirty="0" err="1" smtClean="0"/>
              <a:t>branch</a:t>
            </a:r>
            <a:r>
              <a:rPr lang="es-PE" b="1" dirty="0" smtClean="0"/>
              <a:t> --set-</a:t>
            </a:r>
            <a:r>
              <a:rPr lang="es-PE" b="1" dirty="0" err="1" smtClean="0"/>
              <a:t>upstream</a:t>
            </a:r>
            <a:r>
              <a:rPr lang="es-PE" b="1" dirty="0" smtClean="0"/>
              <a:t>-</a:t>
            </a:r>
            <a:r>
              <a:rPr lang="es-PE" b="1" dirty="0" err="1" smtClean="0"/>
              <a:t>to</a:t>
            </a:r>
            <a:r>
              <a:rPr lang="es-PE" b="1" dirty="0" smtClean="0"/>
              <a:t>=</a:t>
            </a:r>
            <a:r>
              <a:rPr lang="es-PE" b="1" dirty="0" err="1" smtClean="0"/>
              <a:t>origin</a:t>
            </a:r>
            <a:r>
              <a:rPr lang="es-PE" b="1" dirty="0" smtClean="0"/>
              <a:t>/master</a:t>
            </a:r>
          </a:p>
          <a:p>
            <a:pPr marL="400050" lvl="1" indent="0">
              <a:buNone/>
            </a:pPr>
            <a:r>
              <a:rPr lang="es-PE" dirty="0" smtClean="0"/>
              <a:t>	Si no, nos indica los archivos con conflictos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mergetool</a:t>
            </a:r>
            <a:r>
              <a:rPr lang="es-PE" dirty="0" smtClean="0"/>
              <a:t> (luego, en p4merge, guardar para registrar los cambios)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s-PE" dirty="0" smtClean="0"/>
              <a:t>Volver ejecutar los pasos del 1 al 3 pero con otro mensaje para el </a:t>
            </a:r>
            <a:r>
              <a:rPr lang="es-PE" dirty="0" err="1" smtClean="0"/>
              <a:t>commit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0668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Para qué </a:t>
            </a:r>
            <a:r>
              <a:rPr lang="es-PE" dirty="0" smtClean="0"/>
              <a:t>sirve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add</a:t>
            </a:r>
            <a:r>
              <a:rPr lang="es-PE" dirty="0" smtClean="0"/>
              <a:t> -A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 </a:t>
            </a:r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commit</a:t>
            </a:r>
            <a:r>
              <a:rPr lang="es-PE" dirty="0" smtClean="0"/>
              <a:t> -a -m 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"mensaje"</a:t>
            </a:r>
          </a:p>
          <a:p>
            <a:endParaRPr lang="es-PE" dirty="0" smtClean="0"/>
          </a:p>
          <a:p>
            <a:r>
              <a:rPr lang="es-PE" dirty="0" err="1" smtClean="0"/>
              <a:t>Merge</a:t>
            </a:r>
            <a:r>
              <a:rPr lang="es-PE" dirty="0" smtClean="0"/>
              <a:t> sin una </a:t>
            </a:r>
            <a:r>
              <a:rPr lang="es-PE" dirty="0" err="1" smtClean="0"/>
              <a:t>herrameinta</a:t>
            </a:r>
            <a:r>
              <a:rPr lang="es-PE" dirty="0" smtClean="0"/>
              <a:t> </a:t>
            </a:r>
            <a:r>
              <a:rPr lang="es-PE" dirty="0" err="1" smtClean="0"/>
              <a:t>merge</a:t>
            </a:r>
            <a:r>
              <a:rPr lang="es-PE" dirty="0" smtClean="0"/>
              <a:t> gráfica</a:t>
            </a:r>
          </a:p>
          <a:p>
            <a:pPr marL="0" indent="0">
              <a:buNone/>
            </a:pPr>
            <a:r>
              <a:rPr lang="es-PE" sz="2400" dirty="0" smtClean="0">
                <a:hlinkClick r:id="rId2"/>
              </a:rPr>
              <a:t>https</a:t>
            </a:r>
            <a:r>
              <a:rPr lang="es-PE" sz="2400" dirty="0">
                <a:hlinkClick r:id="rId2"/>
              </a:rPr>
              <a:t>://</a:t>
            </a:r>
            <a:r>
              <a:rPr lang="es-PE" sz="2400" dirty="0" smtClean="0">
                <a:hlinkClick r:id="rId2"/>
              </a:rPr>
              <a:t>www.youtube.com/watch?v=zz7NuSCH6II</a:t>
            </a:r>
            <a:r>
              <a:rPr lang="es-PE" sz="2400" dirty="0" smtClean="0"/>
              <a:t> </a:t>
            </a:r>
          </a:p>
          <a:p>
            <a:pPr marL="0" indent="0">
              <a:buNone/>
            </a:pPr>
            <a:r>
              <a:rPr lang="es-PE" dirty="0" smtClean="0"/>
              <a:t>Manual de P4Merge</a:t>
            </a:r>
            <a:endParaRPr lang="es-PE" dirty="0"/>
          </a:p>
          <a:p>
            <a:pPr marL="0" indent="0">
              <a:buNone/>
            </a:pPr>
            <a:r>
              <a:rPr lang="es-PE" sz="2000" dirty="0">
                <a:hlinkClick r:id="rId3"/>
              </a:rPr>
              <a:t>https://</a:t>
            </a:r>
            <a:r>
              <a:rPr lang="es-PE" sz="2000" dirty="0" smtClean="0">
                <a:hlinkClick r:id="rId3"/>
              </a:rPr>
              <a:t>www.perforce.com/resources/tutorials/resolving-conflicts</a:t>
            </a:r>
            <a:r>
              <a:rPr lang="es-PE" sz="2000" dirty="0" smtClean="0"/>
              <a:t>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92576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 de </a:t>
            </a:r>
            <a:r>
              <a:rPr lang="es-PE" dirty="0" err="1" smtClean="0"/>
              <a:t>branch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Crear y cambiar </a:t>
            </a:r>
            <a:r>
              <a:rPr lang="es-PE" dirty="0"/>
              <a:t>a</a:t>
            </a:r>
            <a:r>
              <a:rPr lang="es-PE" dirty="0" smtClean="0"/>
              <a:t>l nuevo </a:t>
            </a:r>
            <a:r>
              <a:rPr lang="es-PE" dirty="0" err="1" smtClean="0"/>
              <a:t>branch</a:t>
            </a:r>
            <a:endParaRPr lang="es-PE" dirty="0" smtClean="0"/>
          </a:p>
          <a:p>
            <a:pPr lvl="1"/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checkout</a:t>
            </a:r>
            <a:r>
              <a:rPr lang="es-PE" dirty="0" smtClean="0"/>
              <a:t> –b </a:t>
            </a:r>
            <a:r>
              <a:rPr lang="es-PE" dirty="0"/>
              <a:t>paso3</a:t>
            </a:r>
            <a:endParaRPr lang="es-PE" dirty="0" smtClean="0"/>
          </a:p>
          <a:p>
            <a:r>
              <a:rPr lang="es-PE" dirty="0" smtClean="0"/>
              <a:t>Codee</a:t>
            </a:r>
          </a:p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add</a:t>
            </a:r>
            <a:r>
              <a:rPr lang="es-PE" dirty="0" smtClean="0"/>
              <a:t> .</a:t>
            </a:r>
          </a:p>
          <a:p>
            <a:r>
              <a:rPr lang="en-US" dirty="0" err="1"/>
              <a:t>git</a:t>
            </a:r>
            <a:r>
              <a:rPr lang="en-US" dirty="0"/>
              <a:t> commit -m "</a:t>
            </a:r>
            <a:r>
              <a:rPr lang="en-US" dirty="0" err="1"/>
              <a:t>mvc</a:t>
            </a:r>
            <a:r>
              <a:rPr lang="en-US" dirty="0"/>
              <a:t> pattern and structure </a:t>
            </a:r>
            <a:r>
              <a:rPr lang="en-US" dirty="0" err="1" smtClean="0"/>
              <a:t>agil</a:t>
            </a:r>
            <a:r>
              <a:rPr lang="en-US" dirty="0" smtClean="0"/>
              <a:t>"</a:t>
            </a:r>
          </a:p>
          <a:p>
            <a:r>
              <a:rPr lang="es-PE" dirty="0" smtClean="0"/>
              <a:t>D</a:t>
            </a:r>
            <a:r>
              <a:rPr lang="es-PE" dirty="0"/>
              <a:t>:\cursotaller\wis2_ioteca&gt;git status</a:t>
            </a:r>
          </a:p>
          <a:p>
            <a:pPr marL="0" indent="0">
              <a:buNone/>
            </a:pPr>
            <a:r>
              <a:rPr lang="es-PE" sz="2600" dirty="0" err="1"/>
              <a:t>On</a:t>
            </a:r>
            <a:r>
              <a:rPr lang="es-PE" sz="2600" dirty="0"/>
              <a:t> </a:t>
            </a:r>
            <a:r>
              <a:rPr lang="es-PE" sz="2600" dirty="0" err="1"/>
              <a:t>branch</a:t>
            </a:r>
            <a:r>
              <a:rPr lang="es-PE" sz="2600" dirty="0"/>
              <a:t> paso3</a:t>
            </a:r>
          </a:p>
          <a:p>
            <a:pPr marL="0" indent="0">
              <a:buNone/>
            </a:pPr>
            <a:r>
              <a:rPr lang="es-PE" sz="2600" dirty="0" err="1"/>
              <a:t>nothing</a:t>
            </a:r>
            <a:r>
              <a:rPr lang="es-PE" sz="2600" dirty="0"/>
              <a:t> </a:t>
            </a:r>
            <a:r>
              <a:rPr lang="es-PE" sz="2600" dirty="0" err="1"/>
              <a:t>to</a:t>
            </a:r>
            <a:r>
              <a:rPr lang="es-PE" sz="2600" dirty="0"/>
              <a:t> </a:t>
            </a:r>
            <a:r>
              <a:rPr lang="es-PE" sz="2600" dirty="0" err="1"/>
              <a:t>commit</a:t>
            </a:r>
            <a:r>
              <a:rPr lang="es-PE" sz="2600" dirty="0"/>
              <a:t>, </a:t>
            </a:r>
            <a:r>
              <a:rPr lang="es-PE" sz="2600" dirty="0" err="1"/>
              <a:t>working</a:t>
            </a:r>
            <a:r>
              <a:rPr lang="es-PE" sz="2600" dirty="0"/>
              <a:t> </a:t>
            </a:r>
            <a:r>
              <a:rPr lang="es-PE" sz="2600" dirty="0" err="1"/>
              <a:t>directory</a:t>
            </a:r>
            <a:r>
              <a:rPr lang="es-PE" sz="2600" dirty="0"/>
              <a:t> </a:t>
            </a:r>
            <a:r>
              <a:rPr lang="es-PE" sz="2600" dirty="0" err="1"/>
              <a:t>clean</a:t>
            </a:r>
            <a:endParaRPr lang="es-PE" sz="2600" dirty="0"/>
          </a:p>
          <a:p>
            <a:r>
              <a:rPr lang="es-PE" dirty="0" smtClean="0"/>
              <a:t>D</a:t>
            </a:r>
            <a:r>
              <a:rPr lang="es-PE" dirty="0"/>
              <a:t>:\cursotaller\wis2_ioteca&gt;git </a:t>
            </a:r>
            <a:r>
              <a:rPr lang="es-PE" dirty="0" err="1"/>
              <a:t>push</a:t>
            </a:r>
            <a:r>
              <a:rPr lang="es-PE" dirty="0"/>
              <a:t> </a:t>
            </a:r>
            <a:r>
              <a:rPr lang="es-PE" dirty="0" err="1"/>
              <a:t>origin</a:t>
            </a:r>
            <a:r>
              <a:rPr lang="es-PE" dirty="0"/>
              <a:t> </a:t>
            </a:r>
            <a:r>
              <a:rPr lang="es-PE" dirty="0" smtClean="0"/>
              <a:t>paso3</a:t>
            </a:r>
          </a:p>
          <a:p>
            <a:r>
              <a:rPr lang="es-PE" dirty="0"/>
              <a:t>Para regresar al último </a:t>
            </a:r>
            <a:r>
              <a:rPr lang="es-PE" dirty="0" err="1"/>
              <a:t>commit</a:t>
            </a:r>
            <a:r>
              <a:rPr lang="es-PE" dirty="0"/>
              <a:t> </a:t>
            </a:r>
            <a:r>
              <a:rPr lang="es-PE" dirty="0" err="1"/>
              <a:t>sobreescribiendo</a:t>
            </a:r>
            <a:r>
              <a:rPr lang="es-PE" dirty="0"/>
              <a:t> los cambios locales</a:t>
            </a:r>
          </a:p>
          <a:p>
            <a:pPr marL="0" indent="0">
              <a:buNone/>
            </a:pPr>
            <a:r>
              <a:rPr lang="es-PE" dirty="0" smtClean="0"/>
              <a:t>    $</a:t>
            </a:r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checkout</a:t>
            </a:r>
            <a:r>
              <a:rPr lang="es-PE" dirty="0"/>
              <a:t> -f master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51538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347</Words>
  <Application>Microsoft Office PowerPoint</Application>
  <PresentationFormat>Presentación en pantalla (4:3)</PresentationFormat>
  <Paragraphs>83</Paragraphs>
  <Slides>10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Graphical merge tools for Git</vt:lpstr>
      <vt:lpstr>P4Merge</vt:lpstr>
      <vt:lpstr>Instalación</vt:lpstr>
      <vt:lpstr>Configuración para usar p4merge desde consola Git</vt:lpstr>
      <vt:lpstr>Crear un proyecto en github</vt:lpstr>
      <vt:lpstr>Comandos  básicos de git</vt:lpstr>
      <vt:lpstr>Pasos para resolver conflictos usando un merge tool</vt:lpstr>
      <vt:lpstr>Para qué sirve</vt:lpstr>
      <vt:lpstr>Ejemplo de branch</vt:lpstr>
      <vt:lpstr>Volver al HEAD del branch actual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Asullom</dc:creator>
  <cp:lastModifiedBy>Usuario</cp:lastModifiedBy>
  <cp:revision>239</cp:revision>
  <cp:lastPrinted>2014-05-28T16:39:26Z</cp:lastPrinted>
  <dcterms:created xsi:type="dcterms:W3CDTF">2014-05-27T19:41:18Z</dcterms:created>
  <dcterms:modified xsi:type="dcterms:W3CDTF">2017-03-07T23:29:48Z</dcterms:modified>
</cp:coreProperties>
</file>