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00"/>
    <a:srgbClr val="729F11"/>
    <a:srgbClr val="111E31"/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templates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580198"/>
            <a:ext cx="5015484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Name of </a:t>
            </a:r>
            <a:r>
              <a:rPr lang="en-US" b="1" dirty="0" err="1" smtClean="0">
                <a:solidFill>
                  <a:schemeClr val="bg1"/>
                </a:solidFill>
                <a:latin typeface="+mn-lt"/>
              </a:rPr>
              <a:t>presenta</a:t>
            </a:r>
            <a:r>
              <a:rPr lang="en-US" b="1" i="0" dirty="0" err="1" smtClean="0">
                <a:solidFill>
                  <a:srgbClr val="454545"/>
                </a:solidFill>
                <a:effectLst/>
                <a:latin typeface="Helvetica Neue"/>
              </a:rPr>
              <a:t>Startup</a:t>
            </a:r>
            <a:r>
              <a:rPr lang="en-US" b="1" i="0" dirty="0" smtClean="0">
                <a:solidFill>
                  <a:srgbClr val="454545"/>
                </a:solidFill>
                <a:effectLst/>
                <a:latin typeface="Helvetica Neue"/>
              </a:rPr>
              <a:t> X – Perfect Pitch Deck </a:t>
            </a:r>
            <a:r>
              <a:rPr lang="en-US" b="1" i="0" dirty="0" err="1" smtClean="0">
                <a:solidFill>
                  <a:srgbClr val="454545"/>
                </a:solidFill>
                <a:effectLst/>
                <a:latin typeface="Helvetica Neue"/>
              </a:rPr>
              <a:t>Powerpoint</a:t>
            </a:r>
            <a:r>
              <a:rPr lang="en-US" b="1" i="0" dirty="0" smtClean="0">
                <a:solidFill>
                  <a:srgbClr val="454545"/>
                </a:solidFill>
                <a:effectLst/>
                <a:latin typeface="Helvetica Neue"/>
              </a:rPr>
              <a:t> </a:t>
            </a:r>
            <a:r>
              <a:rPr lang="en-US" b="1" i="0" dirty="0" err="1" smtClean="0">
                <a:solidFill>
                  <a:srgbClr val="454545"/>
                </a:solidFill>
                <a:effectLst/>
                <a:latin typeface="Helvetica Neue"/>
              </a:rPr>
              <a:t>Templat</a:t>
            </a:r>
            <a:r>
              <a:rPr lang="en-US" b="1" i="0" dirty="0" smtClean="0">
                <a:solidFill>
                  <a:srgbClr val="454545"/>
                </a:solidFill>
                <a:effectLst/>
                <a:latin typeface="Helvetica Neue"/>
              </a:rPr>
              <a:t/>
            </a:r>
            <a:br>
              <a:rPr lang="en-US" b="1" i="0" dirty="0" smtClean="0">
                <a:solidFill>
                  <a:srgbClr val="454545"/>
                </a:solidFill>
                <a:effectLst/>
                <a:latin typeface="Helvetica Neue"/>
              </a:rPr>
            </a:br>
            <a:r>
              <a:rPr lang="" b="1" dirty="0" smtClean="0">
                <a:solidFill>
                  <a:schemeClr val="bg1"/>
                </a:solidFill>
                <a:latin typeface="+mn-lt"/>
              </a:rPr>
              <a:t>ff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967798"/>
            <a:ext cx="4992624" cy="1655762"/>
          </a:xfrm>
        </p:spPr>
        <p:txBody>
          <a:bodyPr/>
          <a:lstStyle/>
          <a:p>
            <a:r>
              <a:rPr lang="en-US" dirty="0" smtClean="0">
                <a:solidFill>
                  <a:srgbClr val="FECB00"/>
                </a:solidFill>
              </a:rPr>
              <a:t>Subtitle here</a:t>
            </a:r>
            <a:endParaRPr lang="en-US" dirty="0">
              <a:solidFill>
                <a:srgbClr val="FEC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989820"/>
            <a:ext cx="7552944" cy="89620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SLIDE TITLE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81" name="Group 2"/>
          <p:cNvGrpSpPr>
            <a:grpSpLocks/>
          </p:cNvGrpSpPr>
          <p:nvPr/>
        </p:nvGrpSpPr>
        <p:grpSpPr bwMode="auto">
          <a:xfrm>
            <a:off x="1996440" y="4724400"/>
            <a:ext cx="5105400" cy="555625"/>
            <a:chOff x="1248" y="1440"/>
            <a:chExt cx="3216" cy="350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1996440" y="2209800"/>
            <a:ext cx="5105400" cy="555625"/>
            <a:chOff x="1248" y="2030"/>
            <a:chExt cx="3216" cy="350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Click </a:t>
              </a:r>
              <a:r>
                <a:rPr lang="en-US" sz="2400">
                  <a:solidFill>
                    <a:schemeClr val="bg1"/>
                  </a:solidFill>
                </a:rPr>
                <a:t>to </a:t>
              </a:r>
              <a:r>
                <a:rPr lang="" sz="2400" smtClean="0">
                  <a:solidFill>
                    <a:schemeClr val="bg1"/>
                  </a:solidFill>
                </a:rPr>
                <a:t>v</a:t>
              </a:r>
              <a:r>
                <a:rPr lang="en-US" sz="2400" smtClean="0">
                  <a:solidFill>
                    <a:schemeClr val="bg1"/>
                  </a:solidFill>
                </a:rPr>
                <a:t>add </a:t>
              </a:r>
              <a:r>
                <a:rPr lang="en-US" sz="24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1996440" y="3048000"/>
            <a:ext cx="5105400" cy="555625"/>
            <a:chOff x="1248" y="2640"/>
            <a:chExt cx="3216" cy="350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1996440" y="3886200"/>
            <a:ext cx="5105400" cy="555625"/>
            <a:chOff x="1248" y="3230"/>
            <a:chExt cx="3216" cy="350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1996440" y="5584825"/>
            <a:ext cx="5105400" cy="555625"/>
            <a:chOff x="1248" y="3230"/>
            <a:chExt cx="3216" cy="350"/>
          </a:xfrm>
        </p:grpSpPr>
        <p:sp>
          <p:nvSpPr>
            <p:cNvPr id="102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6"/>
          <p:cNvSpPr/>
          <p:nvPr/>
        </p:nvSpPr>
        <p:spPr>
          <a:xfrm>
            <a:off x="196487" y="1213828"/>
            <a:ext cx="4388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http://powerpointbase.com/templates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7" name="Прямоугольник 7"/>
          <p:cNvSpPr/>
          <p:nvPr/>
        </p:nvSpPr>
        <p:spPr>
          <a:xfrm>
            <a:off x="5053484" y="1213828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8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3" y="1609749"/>
            <a:ext cx="2857500" cy="952500"/>
          </a:xfrm>
          <a:prstGeom prst="rect">
            <a:avLst/>
          </a:prstGeom>
        </p:spPr>
      </p:pic>
      <p:pic>
        <p:nvPicPr>
          <p:cNvPr id="9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5851355"/>
            <a:ext cx="2857500" cy="952500"/>
          </a:xfrm>
          <a:prstGeom prst="rect">
            <a:avLst/>
          </a:prstGeom>
        </p:spPr>
      </p:pic>
      <p:pic>
        <p:nvPicPr>
          <p:cNvPr id="10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3306725"/>
            <a:ext cx="2857500" cy="952500"/>
          </a:xfrm>
          <a:prstGeom prst="rect">
            <a:avLst/>
          </a:prstGeom>
        </p:spPr>
      </p:pic>
      <p:pic>
        <p:nvPicPr>
          <p:cNvPr id="11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2462516"/>
            <a:ext cx="2857500" cy="952500"/>
          </a:xfrm>
          <a:prstGeom prst="rect">
            <a:avLst/>
          </a:prstGeom>
        </p:spPr>
      </p:pic>
      <p:pic>
        <p:nvPicPr>
          <p:cNvPr id="12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989731"/>
            <a:ext cx="2857500" cy="952500"/>
          </a:xfrm>
          <a:prstGeom prst="rect">
            <a:avLst/>
          </a:prstGeom>
        </p:spPr>
      </p:pic>
      <p:pic>
        <p:nvPicPr>
          <p:cNvPr id="13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138928"/>
            <a:ext cx="2857500" cy="952500"/>
          </a:xfrm>
          <a:prstGeom prst="rect">
            <a:avLst/>
          </a:prstGeom>
        </p:spPr>
      </p:pic>
      <p:sp>
        <p:nvSpPr>
          <p:cNvPr id="14" name="Прямоугольник 14"/>
          <p:cNvSpPr/>
          <p:nvPr/>
        </p:nvSpPr>
        <p:spPr>
          <a:xfrm>
            <a:off x="5024953" y="55514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111</Words>
  <Application>Microsoft Office PowerPoint</Application>
  <PresentationFormat>Экран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Name of presentaStartup X – Perfect Pitch Deck Powerpoint Templat ff</vt:lpstr>
      <vt:lpstr>SLIDE TITLE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 Windows</cp:lastModifiedBy>
  <cp:revision>19</cp:revision>
  <dcterms:created xsi:type="dcterms:W3CDTF">2018-09-04T12:10:47Z</dcterms:created>
  <dcterms:modified xsi:type="dcterms:W3CDTF">2018-12-23T20:52:22Z</dcterms:modified>
</cp:coreProperties>
</file>