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1" r:id="rId5"/>
    <p:sldId id="258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75B"/>
    <a:srgbClr val="8C0C43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562B7-55E0-E906-DD8C-4CCB7122A9D4}" v="2" dt="2025-06-09T18:48:54.725"/>
    <p1510:client id="{5D4777CC-79EE-4939-B556-732EDD7CB3AF}" v="44" dt="2025-06-09T16:49:00.703"/>
    <p1510:client id="{62D77894-2174-9A8B-857C-5F1AC93FD8C8}" v="781" dt="2025-06-09T17:38:28.255"/>
    <p1510:client id="{67DB1319-2A20-AB69-FBB2-99F9484CA1F0}" v="311" dt="2025-06-09T17:42:15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20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DIA SATIE UETA" userId="S::est-lidia.ueta@tjsp.jus.br::1151dae9-02b5-4a22-9656-f10ab9e7c10c" providerId="AD" clId="Web-{62D77894-2174-9A8B-857C-5F1AC93FD8C8}"/>
    <pc:docChg chg="modSld">
      <pc:chgData name="LIDIA SATIE UETA" userId="S::est-lidia.ueta@tjsp.jus.br::1151dae9-02b5-4a22-9656-f10ab9e7c10c" providerId="AD" clId="Web-{62D77894-2174-9A8B-857C-5F1AC93FD8C8}" dt="2025-06-09T17:38:28.255" v="766" actId="14100"/>
      <pc:docMkLst>
        <pc:docMk/>
      </pc:docMkLst>
      <pc:sldChg chg="modSp">
        <pc:chgData name="LIDIA SATIE UETA" userId="S::est-lidia.ueta@tjsp.jus.br::1151dae9-02b5-4a22-9656-f10ab9e7c10c" providerId="AD" clId="Web-{62D77894-2174-9A8B-857C-5F1AC93FD8C8}" dt="2025-06-09T17:18:46.769" v="509" actId="20577"/>
        <pc:sldMkLst>
          <pc:docMk/>
          <pc:sldMk cId="1148597356" sldId="256"/>
        </pc:sldMkLst>
        <pc:spChg chg="mod">
          <ac:chgData name="LIDIA SATIE UETA" userId="S::est-lidia.ueta@tjsp.jus.br::1151dae9-02b5-4a22-9656-f10ab9e7c10c" providerId="AD" clId="Web-{62D77894-2174-9A8B-857C-5F1AC93FD8C8}" dt="2025-06-09T17:04:14.795" v="104" actId="20577"/>
          <ac:spMkLst>
            <pc:docMk/>
            <pc:sldMk cId="1148597356" sldId="256"/>
            <ac:spMk id="19" creationId="{D1EEA600-2E86-1FA8-C40D-4AA21615247B}"/>
          </ac:spMkLst>
        </pc:spChg>
        <pc:spChg chg="mod">
          <ac:chgData name="LIDIA SATIE UETA" userId="S::est-lidia.ueta@tjsp.jus.br::1151dae9-02b5-4a22-9656-f10ab9e7c10c" providerId="AD" clId="Web-{62D77894-2174-9A8B-857C-5F1AC93FD8C8}" dt="2025-06-09T17:04:17.655" v="105" actId="20577"/>
          <ac:spMkLst>
            <pc:docMk/>
            <pc:sldMk cId="1148597356" sldId="256"/>
            <ac:spMk id="46" creationId="{8F3DA8DA-DBC3-5FCD-FC67-CBA67CCBBCE2}"/>
          </ac:spMkLst>
        </pc:spChg>
        <pc:spChg chg="mod">
          <ac:chgData name="LIDIA SATIE UETA" userId="S::est-lidia.ueta@tjsp.jus.br::1151dae9-02b5-4a22-9656-f10ab9e7c10c" providerId="AD" clId="Web-{62D77894-2174-9A8B-857C-5F1AC93FD8C8}" dt="2025-06-09T17:04:33.405" v="120" actId="20577"/>
          <ac:spMkLst>
            <pc:docMk/>
            <pc:sldMk cId="1148597356" sldId="256"/>
            <ac:spMk id="52" creationId="{AA0C05E3-2C5F-001C-FA65-7938948402C9}"/>
          </ac:spMkLst>
        </pc:spChg>
        <pc:spChg chg="mod">
          <ac:chgData name="LIDIA SATIE UETA" userId="S::est-lidia.ueta@tjsp.jus.br::1151dae9-02b5-4a22-9656-f10ab9e7c10c" providerId="AD" clId="Web-{62D77894-2174-9A8B-857C-5F1AC93FD8C8}" dt="2025-06-09T17:05:55.659" v="183" actId="14100"/>
          <ac:spMkLst>
            <pc:docMk/>
            <pc:sldMk cId="1148597356" sldId="256"/>
            <ac:spMk id="58" creationId="{453109D1-42BD-7F0D-A276-1A96D454B6E2}"/>
          </ac:spMkLst>
        </pc:spChg>
        <pc:spChg chg="mod">
          <ac:chgData name="LIDIA SATIE UETA" userId="S::est-lidia.ueta@tjsp.jus.br::1151dae9-02b5-4a22-9656-f10ab9e7c10c" providerId="AD" clId="Web-{62D77894-2174-9A8B-857C-5F1AC93FD8C8}" dt="2025-06-09T17:01:31.273" v="33" actId="20577"/>
          <ac:spMkLst>
            <pc:docMk/>
            <pc:sldMk cId="1148597356" sldId="256"/>
            <ac:spMk id="60" creationId="{3F2FBDC6-7C03-10C2-331D-E8E429D176A5}"/>
          </ac:spMkLst>
        </pc:spChg>
        <pc:spChg chg="mod">
          <ac:chgData name="LIDIA SATIE UETA" userId="S::est-lidia.ueta@tjsp.jus.br::1151dae9-02b5-4a22-9656-f10ab9e7c10c" providerId="AD" clId="Web-{62D77894-2174-9A8B-857C-5F1AC93FD8C8}" dt="2025-06-09T17:02:34.619" v="63" actId="20577"/>
          <ac:spMkLst>
            <pc:docMk/>
            <pc:sldMk cId="1148597356" sldId="256"/>
            <ac:spMk id="70" creationId="{A8FB20C7-64B2-BCD5-3E00-FE4E32D35DA6}"/>
          </ac:spMkLst>
        </pc:spChg>
        <pc:spChg chg="mod">
          <ac:chgData name="LIDIA SATIE UETA" userId="S::est-lidia.ueta@tjsp.jus.br::1151dae9-02b5-4a22-9656-f10ab9e7c10c" providerId="AD" clId="Web-{62D77894-2174-9A8B-857C-5F1AC93FD8C8}" dt="2025-06-09T17:18:46.769" v="509" actId="20577"/>
          <ac:spMkLst>
            <pc:docMk/>
            <pc:sldMk cId="1148597356" sldId="256"/>
            <ac:spMk id="86" creationId="{FB736DCF-B99F-DE11-8500-B0A9C9E827E3}"/>
          </ac:spMkLst>
        </pc:spChg>
        <pc:cxnChg chg="mod">
          <ac:chgData name="LIDIA SATIE UETA" userId="S::est-lidia.ueta@tjsp.jus.br::1151dae9-02b5-4a22-9656-f10ab9e7c10c" providerId="AD" clId="Web-{62D77894-2174-9A8B-857C-5F1AC93FD8C8}" dt="2025-06-09T17:05:55.659" v="183" actId="14100"/>
          <ac:cxnSpMkLst>
            <pc:docMk/>
            <pc:sldMk cId="1148597356" sldId="256"/>
            <ac:cxnSpMk id="55" creationId="{FA6A3472-29F4-B50D-2412-5AFFAB87346C}"/>
          </ac:cxnSpMkLst>
        </pc:cxnChg>
      </pc:sldChg>
      <pc:sldChg chg="modSp">
        <pc:chgData name="LIDIA SATIE UETA" userId="S::est-lidia.ueta@tjsp.jus.br::1151dae9-02b5-4a22-9656-f10ab9e7c10c" providerId="AD" clId="Web-{62D77894-2174-9A8B-857C-5F1AC93FD8C8}" dt="2025-06-09T17:12:34.128" v="368" actId="20577"/>
        <pc:sldMkLst>
          <pc:docMk/>
          <pc:sldMk cId="3121835432" sldId="257"/>
        </pc:sldMkLst>
        <pc:spChg chg="mod">
          <ac:chgData name="LIDIA SATIE UETA" userId="S::est-lidia.ueta@tjsp.jus.br::1151dae9-02b5-4a22-9656-f10ab9e7c10c" providerId="AD" clId="Web-{62D77894-2174-9A8B-857C-5F1AC93FD8C8}" dt="2025-06-09T17:07:10.678" v="195" actId="20577"/>
          <ac:spMkLst>
            <pc:docMk/>
            <pc:sldMk cId="3121835432" sldId="257"/>
            <ac:spMk id="5" creationId="{2521271C-EEEA-6366-12D2-DE38B6917FB7}"/>
          </ac:spMkLst>
        </pc:spChg>
        <pc:spChg chg="mod">
          <ac:chgData name="LIDIA SATIE UETA" userId="S::est-lidia.ueta@tjsp.jus.br::1151dae9-02b5-4a22-9656-f10ab9e7c10c" providerId="AD" clId="Web-{62D77894-2174-9A8B-857C-5F1AC93FD8C8}" dt="2025-06-09T17:09:32.684" v="307" actId="20577"/>
          <ac:spMkLst>
            <pc:docMk/>
            <pc:sldMk cId="3121835432" sldId="257"/>
            <ac:spMk id="16" creationId="{56DAB3DF-191A-ED0D-A763-FEFA9B302B58}"/>
          </ac:spMkLst>
        </pc:spChg>
        <pc:spChg chg="mod">
          <ac:chgData name="LIDIA SATIE UETA" userId="S::est-lidia.ueta@tjsp.jus.br::1151dae9-02b5-4a22-9656-f10ab9e7c10c" providerId="AD" clId="Web-{62D77894-2174-9A8B-857C-5F1AC93FD8C8}" dt="2025-06-09T17:12:34.128" v="368" actId="20577"/>
          <ac:spMkLst>
            <pc:docMk/>
            <pc:sldMk cId="3121835432" sldId="257"/>
            <ac:spMk id="19" creationId="{26A26BD3-2EBE-A9A7-BABB-192788F458CF}"/>
          </ac:spMkLst>
        </pc:spChg>
        <pc:spChg chg="mod">
          <ac:chgData name="LIDIA SATIE UETA" userId="S::est-lidia.ueta@tjsp.jus.br::1151dae9-02b5-4a22-9656-f10ab9e7c10c" providerId="AD" clId="Web-{62D77894-2174-9A8B-857C-5F1AC93FD8C8}" dt="2025-06-09T17:07:41.335" v="221" actId="20577"/>
          <ac:spMkLst>
            <pc:docMk/>
            <pc:sldMk cId="3121835432" sldId="257"/>
            <ac:spMk id="20" creationId="{D56B8455-CF26-594E-3699-DE692E261775}"/>
          </ac:spMkLst>
        </pc:spChg>
        <pc:spChg chg="mod">
          <ac:chgData name="LIDIA SATIE UETA" userId="S::est-lidia.ueta@tjsp.jus.br::1151dae9-02b5-4a22-9656-f10ab9e7c10c" providerId="AD" clId="Web-{62D77894-2174-9A8B-857C-5F1AC93FD8C8}" dt="2025-06-09T17:08:37.650" v="268" actId="20577"/>
          <ac:spMkLst>
            <pc:docMk/>
            <pc:sldMk cId="3121835432" sldId="257"/>
            <ac:spMk id="28" creationId="{6181FCAA-A3D2-0CA5-C2E2-0644B5793986}"/>
          </ac:spMkLst>
        </pc:spChg>
        <pc:spChg chg="mod">
          <ac:chgData name="LIDIA SATIE UETA" userId="S::est-lidia.ueta@tjsp.jus.br::1151dae9-02b5-4a22-9656-f10ab9e7c10c" providerId="AD" clId="Web-{62D77894-2174-9A8B-857C-5F1AC93FD8C8}" dt="2025-06-09T17:09:00.870" v="294" actId="20577"/>
          <ac:spMkLst>
            <pc:docMk/>
            <pc:sldMk cId="3121835432" sldId="257"/>
            <ac:spMk id="30" creationId="{7CAF3531-A9D9-18AA-6F62-B14726159C84}"/>
          </ac:spMkLst>
        </pc:spChg>
      </pc:sldChg>
      <pc:sldChg chg="modSp">
        <pc:chgData name="LIDIA SATIE UETA" userId="S::est-lidia.ueta@tjsp.jus.br::1151dae9-02b5-4a22-9656-f10ab9e7c10c" providerId="AD" clId="Web-{62D77894-2174-9A8B-857C-5F1AC93FD8C8}" dt="2025-06-09T17:36:11.702" v="745" actId="20577"/>
        <pc:sldMkLst>
          <pc:docMk/>
          <pc:sldMk cId="1394723543" sldId="258"/>
        </pc:sldMkLst>
        <pc:spChg chg="mod">
          <ac:chgData name="LIDIA SATIE UETA" userId="S::est-lidia.ueta@tjsp.jus.br::1151dae9-02b5-4a22-9656-f10ab9e7c10c" providerId="AD" clId="Web-{62D77894-2174-9A8B-857C-5F1AC93FD8C8}" dt="2025-06-09T17:36:11.702" v="745" actId="20577"/>
          <ac:spMkLst>
            <pc:docMk/>
            <pc:sldMk cId="1394723543" sldId="258"/>
            <ac:spMk id="2" creationId="{45B9CAB2-CD04-7C19-29BC-A0661A9B4EDE}"/>
          </ac:spMkLst>
        </pc:spChg>
        <pc:spChg chg="mod">
          <ac:chgData name="LIDIA SATIE UETA" userId="S::est-lidia.ueta@tjsp.jus.br::1151dae9-02b5-4a22-9656-f10ab9e7c10c" providerId="AD" clId="Web-{62D77894-2174-9A8B-857C-5F1AC93FD8C8}" dt="2025-06-09T17:17:30.265" v="484" actId="20577"/>
          <ac:spMkLst>
            <pc:docMk/>
            <pc:sldMk cId="1394723543" sldId="258"/>
            <ac:spMk id="5" creationId="{11073AA2-5D0A-B33A-A636-935375A79A11}"/>
          </ac:spMkLst>
        </pc:spChg>
        <pc:spChg chg="mod">
          <ac:chgData name="LIDIA SATIE UETA" userId="S::est-lidia.ueta@tjsp.jus.br::1151dae9-02b5-4a22-9656-f10ab9e7c10c" providerId="AD" clId="Web-{62D77894-2174-9A8B-857C-5F1AC93FD8C8}" dt="2025-06-09T17:16:15.325" v="443" actId="20577"/>
          <ac:spMkLst>
            <pc:docMk/>
            <pc:sldMk cId="1394723543" sldId="258"/>
            <ac:spMk id="13" creationId="{B0192F1D-0779-B0CA-7983-F5F06F3871EE}"/>
          </ac:spMkLst>
        </pc:spChg>
        <pc:spChg chg="mod">
          <ac:chgData name="LIDIA SATIE UETA" userId="S::est-lidia.ueta@tjsp.jus.br::1151dae9-02b5-4a22-9656-f10ab9e7c10c" providerId="AD" clId="Web-{62D77894-2174-9A8B-857C-5F1AC93FD8C8}" dt="2025-06-09T17:18:32.784" v="498" actId="20577"/>
          <ac:spMkLst>
            <pc:docMk/>
            <pc:sldMk cId="1394723543" sldId="258"/>
            <ac:spMk id="14" creationId="{9774B3F2-1C2C-9EDF-F225-67B5B735632C}"/>
          </ac:spMkLst>
        </pc:spChg>
        <pc:spChg chg="mod">
          <ac:chgData name="LIDIA SATIE UETA" userId="S::est-lidia.ueta@tjsp.jus.br::1151dae9-02b5-4a22-9656-f10ab9e7c10c" providerId="AD" clId="Web-{62D77894-2174-9A8B-857C-5F1AC93FD8C8}" dt="2025-06-09T17:20:29.960" v="516" actId="20577"/>
          <ac:spMkLst>
            <pc:docMk/>
            <pc:sldMk cId="1394723543" sldId="258"/>
            <ac:spMk id="21" creationId="{A2B44976-31E4-1204-E639-AC7D4C8CEB29}"/>
          </ac:spMkLst>
        </pc:spChg>
        <pc:spChg chg="mod">
          <ac:chgData name="LIDIA SATIE UETA" userId="S::est-lidia.ueta@tjsp.jus.br::1151dae9-02b5-4a22-9656-f10ab9e7c10c" providerId="AD" clId="Web-{62D77894-2174-9A8B-857C-5F1AC93FD8C8}" dt="2025-06-09T17:22:43.606" v="536" actId="20577"/>
          <ac:spMkLst>
            <pc:docMk/>
            <pc:sldMk cId="1394723543" sldId="258"/>
            <ac:spMk id="22" creationId="{4316BFDA-D4C2-C1F7-1AD7-B2DAC4B6DAFA}"/>
          </ac:spMkLst>
        </pc:spChg>
      </pc:sldChg>
      <pc:sldChg chg="modSp">
        <pc:chgData name="LIDIA SATIE UETA" userId="S::est-lidia.ueta@tjsp.jus.br::1151dae9-02b5-4a22-9656-f10ab9e7c10c" providerId="AD" clId="Web-{62D77894-2174-9A8B-857C-5F1AC93FD8C8}" dt="2025-06-09T17:38:28.255" v="766" actId="14100"/>
        <pc:sldMkLst>
          <pc:docMk/>
          <pc:sldMk cId="101004010" sldId="259"/>
        </pc:sldMkLst>
        <pc:spChg chg="mod">
          <ac:chgData name="LIDIA SATIE UETA" userId="S::est-lidia.ueta@tjsp.jus.br::1151dae9-02b5-4a22-9656-f10ab9e7c10c" providerId="AD" clId="Web-{62D77894-2174-9A8B-857C-5F1AC93FD8C8}" dt="2025-06-09T17:38:28.255" v="766" actId="14100"/>
          <ac:spMkLst>
            <pc:docMk/>
            <pc:sldMk cId="101004010" sldId="259"/>
            <ac:spMk id="2" creationId="{95018DC6-462F-E28B-411C-BF03513AC3B9}"/>
          </ac:spMkLst>
        </pc:spChg>
        <pc:spChg chg="mod">
          <ac:chgData name="LIDIA SATIE UETA" userId="S::est-lidia.ueta@tjsp.jus.br::1151dae9-02b5-4a22-9656-f10ab9e7c10c" providerId="AD" clId="Web-{62D77894-2174-9A8B-857C-5F1AC93FD8C8}" dt="2025-06-09T17:24:33.939" v="571" actId="20577"/>
          <ac:spMkLst>
            <pc:docMk/>
            <pc:sldMk cId="101004010" sldId="259"/>
            <ac:spMk id="9" creationId="{39C034F4-7594-ACEB-A4D3-85EC581EAA1D}"/>
          </ac:spMkLst>
        </pc:spChg>
        <pc:spChg chg="mod">
          <ac:chgData name="LIDIA SATIE UETA" userId="S::est-lidia.ueta@tjsp.jus.br::1151dae9-02b5-4a22-9656-f10ab9e7c10c" providerId="AD" clId="Web-{62D77894-2174-9A8B-857C-5F1AC93FD8C8}" dt="2025-06-09T17:28:49.606" v="650" actId="20577"/>
          <ac:spMkLst>
            <pc:docMk/>
            <pc:sldMk cId="101004010" sldId="259"/>
            <ac:spMk id="14" creationId="{BE77D391-44C5-4D9A-A6A5-D57FC21705F9}"/>
          </ac:spMkLst>
        </pc:spChg>
        <pc:spChg chg="mod">
          <ac:chgData name="LIDIA SATIE UETA" userId="S::est-lidia.ueta@tjsp.jus.br::1151dae9-02b5-4a22-9656-f10ab9e7c10c" providerId="AD" clId="Web-{62D77894-2174-9A8B-857C-5F1AC93FD8C8}" dt="2025-06-09T17:28:57.513" v="652" actId="20577"/>
          <ac:spMkLst>
            <pc:docMk/>
            <pc:sldMk cId="101004010" sldId="259"/>
            <ac:spMk id="15" creationId="{A840F371-5108-FBE8-607D-6BBA15A55373}"/>
          </ac:spMkLst>
        </pc:spChg>
        <pc:spChg chg="mod">
          <ac:chgData name="LIDIA SATIE UETA" userId="S::est-lidia.ueta@tjsp.jus.br::1151dae9-02b5-4a22-9656-f10ab9e7c10c" providerId="AD" clId="Web-{62D77894-2174-9A8B-857C-5F1AC93FD8C8}" dt="2025-06-09T17:31:37.332" v="692" actId="20577"/>
          <ac:spMkLst>
            <pc:docMk/>
            <pc:sldMk cId="101004010" sldId="259"/>
            <ac:spMk id="20" creationId="{AF97E821-3AE7-F4EB-FCE0-89B180B4C3FA}"/>
          </ac:spMkLst>
        </pc:spChg>
        <pc:spChg chg="mod">
          <ac:chgData name="LIDIA SATIE UETA" userId="S::est-lidia.ueta@tjsp.jus.br::1151dae9-02b5-4a22-9656-f10ab9e7c10c" providerId="AD" clId="Web-{62D77894-2174-9A8B-857C-5F1AC93FD8C8}" dt="2025-06-09T17:31:01.596" v="671" actId="20577"/>
          <ac:spMkLst>
            <pc:docMk/>
            <pc:sldMk cId="101004010" sldId="259"/>
            <ac:spMk id="21" creationId="{305C94E7-A85C-26BE-B861-385B19A4081A}"/>
          </ac:spMkLst>
        </pc:spChg>
        <pc:spChg chg="mod">
          <ac:chgData name="LIDIA SATIE UETA" userId="S::est-lidia.ueta@tjsp.jus.br::1151dae9-02b5-4a22-9656-f10ab9e7c10c" providerId="AD" clId="Web-{62D77894-2174-9A8B-857C-5F1AC93FD8C8}" dt="2025-06-09T17:28:57.685" v="653" actId="20577"/>
          <ac:spMkLst>
            <pc:docMk/>
            <pc:sldMk cId="101004010" sldId="259"/>
            <ac:spMk id="22" creationId="{C533ABB9-99E3-907C-5DD2-8D47F70B1C5E}"/>
          </ac:spMkLst>
        </pc:spChg>
        <pc:spChg chg="mod">
          <ac:chgData name="LIDIA SATIE UETA" userId="S::est-lidia.ueta@tjsp.jus.br::1151dae9-02b5-4a22-9656-f10ab9e7c10c" providerId="AD" clId="Web-{62D77894-2174-9A8B-857C-5F1AC93FD8C8}" dt="2025-06-09T17:32:03.145" v="703" actId="20577"/>
          <ac:spMkLst>
            <pc:docMk/>
            <pc:sldMk cId="101004010" sldId="259"/>
            <ac:spMk id="25" creationId="{FAE81451-E43D-A899-FB9F-B099226755E9}"/>
          </ac:spMkLst>
        </pc:spChg>
      </pc:sldChg>
      <pc:sldChg chg="modSp">
        <pc:chgData name="LIDIA SATIE UETA" userId="S::est-lidia.ueta@tjsp.jus.br::1151dae9-02b5-4a22-9656-f10ab9e7c10c" providerId="AD" clId="Web-{62D77894-2174-9A8B-857C-5F1AC93FD8C8}" dt="2025-06-09T17:35:13.419" v="734" actId="20577"/>
        <pc:sldMkLst>
          <pc:docMk/>
          <pc:sldMk cId="1212446686" sldId="260"/>
        </pc:sldMkLst>
        <pc:spChg chg="mod">
          <ac:chgData name="LIDIA SATIE UETA" userId="S::est-lidia.ueta@tjsp.jus.br::1151dae9-02b5-4a22-9656-f10ab9e7c10c" providerId="AD" clId="Web-{62D77894-2174-9A8B-857C-5F1AC93FD8C8}" dt="2025-06-09T17:33:46.884" v="721" actId="20577"/>
          <ac:spMkLst>
            <pc:docMk/>
            <pc:sldMk cId="1212446686" sldId="260"/>
            <ac:spMk id="5" creationId="{E9707FC9-B341-19C0-3B62-EEBDAB87B8C4}"/>
          </ac:spMkLst>
        </pc:spChg>
        <pc:spChg chg="mod">
          <ac:chgData name="LIDIA SATIE UETA" userId="S::est-lidia.ueta@tjsp.jus.br::1151dae9-02b5-4a22-9656-f10ab9e7c10c" providerId="AD" clId="Web-{62D77894-2174-9A8B-857C-5F1AC93FD8C8}" dt="2025-06-09T17:35:13.419" v="734" actId="20577"/>
          <ac:spMkLst>
            <pc:docMk/>
            <pc:sldMk cId="1212446686" sldId="260"/>
            <ac:spMk id="7" creationId="{7095E49A-92CA-1D2C-8801-D049C8E84C0B}"/>
          </ac:spMkLst>
        </pc:spChg>
      </pc:sldChg>
      <pc:sldChg chg="modSp">
        <pc:chgData name="LIDIA SATIE UETA" userId="S::est-lidia.ueta@tjsp.jus.br::1151dae9-02b5-4a22-9656-f10ab9e7c10c" providerId="AD" clId="Web-{62D77894-2174-9A8B-857C-5F1AC93FD8C8}" dt="2025-06-09T17:15:42.167" v="427" actId="20577"/>
        <pc:sldMkLst>
          <pc:docMk/>
          <pc:sldMk cId="2459043026" sldId="261"/>
        </pc:sldMkLst>
        <pc:spChg chg="mod">
          <ac:chgData name="LIDIA SATIE UETA" userId="S::est-lidia.ueta@tjsp.jus.br::1151dae9-02b5-4a22-9656-f10ab9e7c10c" providerId="AD" clId="Web-{62D77894-2174-9A8B-857C-5F1AC93FD8C8}" dt="2025-06-09T17:13:05.647" v="403" actId="20577"/>
          <ac:spMkLst>
            <pc:docMk/>
            <pc:sldMk cId="2459043026" sldId="261"/>
            <ac:spMk id="5" creationId="{3BD2312B-0D30-F896-D7A5-EBCD89EDCA59}"/>
          </ac:spMkLst>
        </pc:spChg>
        <pc:spChg chg="mod">
          <ac:chgData name="LIDIA SATIE UETA" userId="S::est-lidia.ueta@tjsp.jus.br::1151dae9-02b5-4a22-9656-f10ab9e7c10c" providerId="AD" clId="Web-{62D77894-2174-9A8B-857C-5F1AC93FD8C8}" dt="2025-06-09T17:11:35.563" v="357" actId="20577"/>
          <ac:spMkLst>
            <pc:docMk/>
            <pc:sldMk cId="2459043026" sldId="261"/>
            <ac:spMk id="7" creationId="{944C5823-6FA6-A669-9284-616FE808D0B3}"/>
          </ac:spMkLst>
        </pc:spChg>
        <pc:spChg chg="mod">
          <ac:chgData name="LIDIA SATIE UETA" userId="S::est-lidia.ueta@tjsp.jus.br::1151dae9-02b5-4a22-9656-f10ab9e7c10c" providerId="AD" clId="Web-{62D77894-2174-9A8B-857C-5F1AC93FD8C8}" dt="2025-06-09T17:15:42.167" v="427" actId="20577"/>
          <ac:spMkLst>
            <pc:docMk/>
            <pc:sldMk cId="2459043026" sldId="261"/>
            <ac:spMk id="22" creationId="{33A3E5AC-B85D-2690-45FB-48C4B3D42C70}"/>
          </ac:spMkLst>
        </pc:spChg>
      </pc:sldChg>
    </pc:docChg>
  </pc:docChgLst>
  <pc:docChgLst>
    <pc:chgData name="WOLKENDO ARIAS" userId="S::est-wolkendo.arias@tjsp.jus.br::f4508870-a962-4bbd-8115-ecf82f24cf2c" providerId="AD" clId="Web-{5A7562B7-55E0-E906-DD8C-4CCB7122A9D4}"/>
    <pc:docChg chg="addSld sldOrd">
      <pc:chgData name="WOLKENDO ARIAS" userId="S::est-wolkendo.arias@tjsp.jus.br::f4508870-a962-4bbd-8115-ecf82f24cf2c" providerId="AD" clId="Web-{5A7562B7-55E0-E906-DD8C-4CCB7122A9D4}" dt="2025-06-09T18:48:54.725" v="1"/>
      <pc:docMkLst>
        <pc:docMk/>
      </pc:docMkLst>
      <pc:sldChg chg="new ord">
        <pc:chgData name="WOLKENDO ARIAS" userId="S::est-wolkendo.arias@tjsp.jus.br::f4508870-a962-4bbd-8115-ecf82f24cf2c" providerId="AD" clId="Web-{5A7562B7-55E0-E906-DD8C-4CCB7122A9D4}" dt="2025-06-09T18:48:54.725" v="1"/>
        <pc:sldMkLst>
          <pc:docMk/>
          <pc:sldMk cId="2621459090" sldId="264"/>
        </pc:sldMkLst>
      </pc:sldChg>
    </pc:docChg>
  </pc:docChgLst>
  <pc:docChgLst>
    <pc:chgData name="WOLKENDO ARIAS" userId="S::est-wolkendo.arias@tjsp.jus.br::f4508870-a962-4bbd-8115-ecf82f24cf2c" providerId="AD" clId="Web-{67DB1319-2A20-AB69-FBB2-99F9484CA1F0}"/>
    <pc:docChg chg="addSld delSld modSld sldOrd">
      <pc:chgData name="WOLKENDO ARIAS" userId="S::est-wolkendo.arias@tjsp.jus.br::f4508870-a962-4bbd-8115-ecf82f24cf2c" providerId="AD" clId="Web-{67DB1319-2A20-AB69-FBB2-99F9484CA1F0}" dt="2025-06-09T17:42:15.803" v="311" actId="1076"/>
      <pc:docMkLst>
        <pc:docMk/>
      </pc:docMkLst>
      <pc:sldChg chg="modSp">
        <pc:chgData name="WOLKENDO ARIAS" userId="S::est-wolkendo.arias@tjsp.jus.br::f4508870-a962-4bbd-8115-ecf82f24cf2c" providerId="AD" clId="Web-{67DB1319-2A20-AB69-FBB2-99F9484CA1F0}" dt="2025-06-09T17:18:21.791" v="123" actId="14100"/>
        <pc:sldMkLst>
          <pc:docMk/>
          <pc:sldMk cId="1148597356" sldId="256"/>
        </pc:sldMkLst>
        <pc:spChg chg="mod">
          <ac:chgData name="WOLKENDO ARIAS" userId="S::est-wolkendo.arias@tjsp.jus.br::f4508870-a962-4bbd-8115-ecf82f24cf2c" providerId="AD" clId="Web-{67DB1319-2A20-AB69-FBB2-99F9484CA1F0}" dt="2025-06-09T17:18:21.791" v="123" actId="14100"/>
          <ac:spMkLst>
            <pc:docMk/>
            <pc:sldMk cId="1148597356" sldId="256"/>
            <ac:spMk id="58" creationId="{453109D1-42BD-7F0D-A276-1A96D454B6E2}"/>
          </ac:spMkLst>
        </pc:spChg>
        <pc:cxnChg chg="mod">
          <ac:chgData name="WOLKENDO ARIAS" userId="S::est-wolkendo.arias@tjsp.jus.br::f4508870-a962-4bbd-8115-ecf82f24cf2c" providerId="AD" clId="Web-{67DB1319-2A20-AB69-FBB2-99F9484CA1F0}" dt="2025-06-09T17:18:21.791" v="123" actId="14100"/>
          <ac:cxnSpMkLst>
            <pc:docMk/>
            <pc:sldMk cId="1148597356" sldId="256"/>
            <ac:cxnSpMk id="55" creationId="{FA6A3472-29F4-B50D-2412-5AFFAB87346C}"/>
          </ac:cxnSpMkLst>
        </pc:cxnChg>
      </pc:sldChg>
      <pc:sldChg chg="addSp delSp modSp">
        <pc:chgData name="WOLKENDO ARIAS" userId="S::est-wolkendo.arias@tjsp.jus.br::f4508870-a962-4bbd-8115-ecf82f24cf2c" providerId="AD" clId="Web-{67DB1319-2A20-AB69-FBB2-99F9484CA1F0}" dt="2025-06-09T17:07:43.828" v="49" actId="14100"/>
        <pc:sldMkLst>
          <pc:docMk/>
          <pc:sldMk cId="3121835432" sldId="257"/>
        </pc:sldMkLst>
        <pc:spChg chg="add mod">
          <ac:chgData name="WOLKENDO ARIAS" userId="S::est-wolkendo.arias@tjsp.jus.br::f4508870-a962-4bbd-8115-ecf82f24cf2c" providerId="AD" clId="Web-{67DB1319-2A20-AB69-FBB2-99F9484CA1F0}" dt="2025-06-09T16:58:30.649" v="5" actId="1076"/>
          <ac:spMkLst>
            <pc:docMk/>
            <pc:sldMk cId="3121835432" sldId="257"/>
            <ac:spMk id="3" creationId="{5BF37060-DE0D-8E6F-08E3-BC880A8AFB28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6:58:39.931" v="6" actId="1076"/>
          <ac:spMkLst>
            <pc:docMk/>
            <pc:sldMk cId="3121835432" sldId="257"/>
            <ac:spMk id="8" creationId="{76BCA066-4D58-2E6D-0DA6-B4F3C44036BF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02:49.175" v="11" actId="14100"/>
          <ac:spMkLst>
            <pc:docMk/>
            <pc:sldMk cId="3121835432" sldId="257"/>
            <ac:spMk id="9" creationId="{F9F096CB-F1CD-9204-FB1E-A7F4964098CB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06:26.309" v="35" actId="1076"/>
          <ac:spMkLst>
            <pc:docMk/>
            <pc:sldMk cId="3121835432" sldId="257"/>
            <ac:spMk id="16" creationId="{56DAB3DF-191A-ED0D-A763-FEFA9B302B58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07:39.187" v="48" actId="1076"/>
          <ac:spMkLst>
            <pc:docMk/>
            <pc:sldMk cId="3121835432" sldId="257"/>
            <ac:spMk id="19" creationId="{26A26BD3-2EBE-A9A7-BABB-192788F458CF}"/>
          </ac:spMkLst>
        </pc:spChg>
        <pc:cxnChg chg="add del mod">
          <ac:chgData name="WOLKENDO ARIAS" userId="S::est-wolkendo.arias@tjsp.jus.br::f4508870-a962-4bbd-8115-ecf82f24cf2c" providerId="AD" clId="Web-{67DB1319-2A20-AB69-FBB2-99F9484CA1F0}" dt="2025-06-09T17:04:23.398" v="18"/>
          <ac:cxnSpMkLst>
            <pc:docMk/>
            <pc:sldMk cId="3121835432" sldId="257"/>
            <ac:cxnSpMk id="10" creationId="{7A88B7DA-10BA-5C59-6404-D973F5716A83}"/>
          </ac:cxnSpMkLst>
        </pc:cxnChg>
        <pc:cxnChg chg="add del mod">
          <ac:chgData name="WOLKENDO ARIAS" userId="S::est-wolkendo.arias@tjsp.jus.br::f4508870-a962-4bbd-8115-ecf82f24cf2c" providerId="AD" clId="Web-{67DB1319-2A20-AB69-FBB2-99F9484CA1F0}" dt="2025-06-09T17:06:05.496" v="30"/>
          <ac:cxnSpMkLst>
            <pc:docMk/>
            <pc:sldMk cId="3121835432" sldId="257"/>
            <ac:cxnSpMk id="12" creationId="{4D934DC3-2051-97DF-2069-22F2F3568F94}"/>
          </ac:cxnSpMkLst>
        </pc:cxnChg>
        <pc:cxnChg chg="add del">
          <ac:chgData name="WOLKENDO ARIAS" userId="S::est-wolkendo.arias@tjsp.jus.br::f4508870-a962-4bbd-8115-ecf82f24cf2c" providerId="AD" clId="Web-{67DB1319-2A20-AB69-FBB2-99F9484CA1F0}" dt="2025-06-09T17:05:53.792" v="27"/>
          <ac:cxnSpMkLst>
            <pc:docMk/>
            <pc:sldMk cId="3121835432" sldId="257"/>
            <ac:cxnSpMk id="13" creationId="{C7360FB1-BB62-F20E-62CC-50630292F0C9}"/>
          </ac:cxnSpMkLst>
        </pc:cxnChg>
        <pc:cxnChg chg="add mod">
          <ac:chgData name="WOLKENDO ARIAS" userId="S::est-wolkendo.arias@tjsp.jus.br::f4508870-a962-4bbd-8115-ecf82f24cf2c" providerId="AD" clId="Web-{67DB1319-2A20-AB69-FBB2-99F9484CA1F0}" dt="2025-06-09T17:06:18.121" v="33" actId="14100"/>
          <ac:cxnSpMkLst>
            <pc:docMk/>
            <pc:sldMk cId="3121835432" sldId="257"/>
            <ac:cxnSpMk id="15" creationId="{0D99AC3C-D1EA-2920-8F6E-89891DB375E5}"/>
          </ac:cxnSpMkLst>
        </pc:cxnChg>
        <pc:cxnChg chg="add mod">
          <ac:chgData name="WOLKENDO ARIAS" userId="S::est-wolkendo.arias@tjsp.jus.br::f4508870-a962-4bbd-8115-ecf82f24cf2c" providerId="AD" clId="Web-{67DB1319-2A20-AB69-FBB2-99F9484CA1F0}" dt="2025-06-09T17:07:18.014" v="42" actId="14100"/>
          <ac:cxnSpMkLst>
            <pc:docMk/>
            <pc:sldMk cId="3121835432" sldId="257"/>
            <ac:cxnSpMk id="17" creationId="{ED1EFC0A-574A-7965-E6E2-D96360FAC21F}"/>
          </ac:cxnSpMkLst>
        </pc:cxnChg>
        <pc:cxnChg chg="add mod">
          <ac:chgData name="WOLKENDO ARIAS" userId="S::est-wolkendo.arias@tjsp.jus.br::f4508870-a962-4bbd-8115-ecf82f24cf2c" providerId="AD" clId="Web-{67DB1319-2A20-AB69-FBB2-99F9484CA1F0}" dt="2025-06-09T17:07:43.828" v="49" actId="14100"/>
          <ac:cxnSpMkLst>
            <pc:docMk/>
            <pc:sldMk cId="3121835432" sldId="257"/>
            <ac:cxnSpMk id="18" creationId="{2D275E80-DFE7-BB12-699F-558E86197D98}"/>
          </ac:cxnSpMkLst>
        </pc:cxnChg>
      </pc:sldChg>
      <pc:sldChg chg="addSp modSp">
        <pc:chgData name="WOLKENDO ARIAS" userId="S::est-wolkendo.arias@tjsp.jus.br::f4508870-a962-4bbd-8115-ecf82f24cf2c" providerId="AD" clId="Web-{67DB1319-2A20-AB69-FBB2-99F9484CA1F0}" dt="2025-06-09T17:20:52.751" v="157" actId="1076"/>
        <pc:sldMkLst>
          <pc:docMk/>
          <pc:sldMk cId="1394723543" sldId="258"/>
        </pc:sldMkLst>
        <pc:spChg chg="mod">
          <ac:chgData name="WOLKENDO ARIAS" userId="S::est-wolkendo.arias@tjsp.jus.br::f4508870-a962-4bbd-8115-ecf82f24cf2c" providerId="AD" clId="Web-{67DB1319-2A20-AB69-FBB2-99F9484CA1F0}" dt="2025-06-09T16:58:00.836" v="0" actId="20577"/>
          <ac:spMkLst>
            <pc:docMk/>
            <pc:sldMk cId="1394723543" sldId="258"/>
            <ac:spMk id="2" creationId="{45B9CAB2-CD04-7C19-29BC-A0661A9B4EDE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13:27.545" v="98" actId="1076"/>
          <ac:spMkLst>
            <pc:docMk/>
            <pc:sldMk cId="1394723543" sldId="258"/>
            <ac:spMk id="5" creationId="{11073AA2-5D0A-B33A-A636-935375A79A11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13:05.013" v="94" actId="1076"/>
          <ac:spMkLst>
            <pc:docMk/>
            <pc:sldMk cId="1394723543" sldId="258"/>
            <ac:spMk id="7" creationId="{FC8731F9-4AD0-7250-1DB8-97B4478059AE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14:06.578" v="106" actId="1076"/>
          <ac:spMkLst>
            <pc:docMk/>
            <pc:sldMk cId="1394723543" sldId="258"/>
            <ac:spMk id="12" creationId="{73531F39-2C97-0F9D-4BA8-B83F599F8AE1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15:49.363" v="110" actId="1076"/>
          <ac:spMkLst>
            <pc:docMk/>
            <pc:sldMk cId="1394723543" sldId="258"/>
            <ac:spMk id="13" creationId="{B0192F1D-0779-B0CA-7983-F5F06F3871EE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16:02.426" v="114" actId="1076"/>
          <ac:spMkLst>
            <pc:docMk/>
            <pc:sldMk cId="1394723543" sldId="258"/>
            <ac:spMk id="14" creationId="{9774B3F2-1C2C-9EDF-F225-67B5B735632C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16:36.646" v="120" actId="1076"/>
          <ac:spMkLst>
            <pc:docMk/>
            <pc:sldMk cId="1394723543" sldId="258"/>
            <ac:spMk id="16" creationId="{8B111768-05FD-4CE5-D152-D0FCAFC5FC65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18:54.090" v="129" actId="14100"/>
          <ac:spMkLst>
            <pc:docMk/>
            <pc:sldMk cId="1394723543" sldId="258"/>
            <ac:spMk id="18" creationId="{14F8B8BD-AA55-64F1-3FDD-EB6F8D55E4E1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19:24.122" v="135" actId="14100"/>
          <ac:spMkLst>
            <pc:docMk/>
            <pc:sldMk cId="1394723543" sldId="258"/>
            <ac:spMk id="19" creationId="{79804EA2-05C0-FDE3-6386-044809523F08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20:15.515" v="150" actId="20577"/>
          <ac:spMkLst>
            <pc:docMk/>
            <pc:sldMk cId="1394723543" sldId="258"/>
            <ac:spMk id="21" creationId="{A2B44976-31E4-1204-E639-AC7D4C8CEB29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20:43.719" v="155" actId="1076"/>
          <ac:spMkLst>
            <pc:docMk/>
            <pc:sldMk cId="1394723543" sldId="258"/>
            <ac:spMk id="22" creationId="{4316BFDA-D4C2-C1F7-1AD7-B2DAC4B6DAFA}"/>
          </ac:spMkLst>
        </pc:spChg>
        <pc:picChg chg="mod">
          <ac:chgData name="WOLKENDO ARIAS" userId="S::est-wolkendo.arias@tjsp.jus.br::f4508870-a962-4bbd-8115-ecf82f24cf2c" providerId="AD" clId="Web-{67DB1319-2A20-AB69-FBB2-99F9484CA1F0}" dt="2025-06-09T17:19:09.121" v="132" actId="1076"/>
          <ac:picMkLst>
            <pc:docMk/>
            <pc:sldMk cId="1394723543" sldId="258"/>
            <ac:picMk id="4" creationId="{96ABD89F-3F64-AC26-8D70-DA2ED7B5D2D3}"/>
          </ac:picMkLst>
        </pc:picChg>
        <pc:cxnChg chg="add mod">
          <ac:chgData name="WOLKENDO ARIAS" userId="S::est-wolkendo.arias@tjsp.jus.br::f4508870-a962-4bbd-8115-ecf82f24cf2c" providerId="AD" clId="Web-{67DB1319-2A20-AB69-FBB2-99F9484CA1F0}" dt="2025-06-09T17:13:25.779" v="97" actId="14100"/>
          <ac:cxnSpMkLst>
            <pc:docMk/>
            <pc:sldMk cId="1394723543" sldId="258"/>
            <ac:cxnSpMk id="9" creationId="{00B990B2-61D8-1EDF-A3FE-0C5AE9CA6D29}"/>
          </ac:cxnSpMkLst>
        </pc:cxnChg>
        <pc:cxnChg chg="add mod">
          <ac:chgData name="WOLKENDO ARIAS" userId="S::est-wolkendo.arias@tjsp.jus.br::f4508870-a962-4bbd-8115-ecf82f24cf2c" providerId="AD" clId="Web-{67DB1319-2A20-AB69-FBB2-99F9484CA1F0}" dt="2025-06-09T17:15:54.145" v="112" actId="14100"/>
          <ac:cxnSpMkLst>
            <pc:docMk/>
            <pc:sldMk cId="1394723543" sldId="258"/>
            <ac:cxnSpMk id="11" creationId="{5363A1CC-B471-D497-C72B-B3125E3C7A3A}"/>
          </ac:cxnSpMkLst>
        </pc:cxnChg>
        <pc:cxnChg chg="add mod">
          <ac:chgData name="WOLKENDO ARIAS" userId="S::est-wolkendo.arias@tjsp.jus.br::f4508870-a962-4bbd-8115-ecf82f24cf2c" providerId="AD" clId="Web-{67DB1319-2A20-AB69-FBB2-99F9484CA1F0}" dt="2025-06-09T17:16:39.350" v="121" actId="14100"/>
          <ac:cxnSpMkLst>
            <pc:docMk/>
            <pc:sldMk cId="1394723543" sldId="258"/>
            <ac:cxnSpMk id="15" creationId="{E041A8BF-CFE6-E335-071D-2E152C8B0072}"/>
          </ac:cxnSpMkLst>
        </pc:cxnChg>
        <pc:cxnChg chg="add mod">
          <ac:chgData name="WOLKENDO ARIAS" userId="S::est-wolkendo.arias@tjsp.jus.br::f4508870-a962-4bbd-8115-ecf82f24cf2c" providerId="AD" clId="Web-{67DB1319-2A20-AB69-FBB2-99F9484CA1F0}" dt="2025-06-09T17:20:19.780" v="151" actId="14100"/>
          <ac:cxnSpMkLst>
            <pc:docMk/>
            <pc:sldMk cId="1394723543" sldId="258"/>
            <ac:cxnSpMk id="20" creationId="{B0412B5F-C5FA-3E07-EA19-560BB0910B4D}"/>
          </ac:cxnSpMkLst>
        </pc:cxnChg>
        <pc:cxnChg chg="add mod">
          <ac:chgData name="WOLKENDO ARIAS" userId="S::est-wolkendo.arias@tjsp.jus.br::f4508870-a962-4bbd-8115-ecf82f24cf2c" providerId="AD" clId="Web-{67DB1319-2A20-AB69-FBB2-99F9484CA1F0}" dt="2025-06-09T17:20:52.751" v="157" actId="1076"/>
          <ac:cxnSpMkLst>
            <pc:docMk/>
            <pc:sldMk cId="1394723543" sldId="258"/>
            <ac:cxnSpMk id="23" creationId="{2476B458-0904-4C30-CE42-78832022EC38}"/>
          </ac:cxnSpMkLst>
        </pc:cxnChg>
      </pc:sldChg>
      <pc:sldChg chg="addSp delSp modSp">
        <pc:chgData name="WOLKENDO ARIAS" userId="S::est-wolkendo.arias@tjsp.jus.br::f4508870-a962-4bbd-8115-ecf82f24cf2c" providerId="AD" clId="Web-{67DB1319-2A20-AB69-FBB2-99F9484CA1F0}" dt="2025-06-09T17:30:18.899" v="240" actId="14100"/>
        <pc:sldMkLst>
          <pc:docMk/>
          <pc:sldMk cId="101004010" sldId="259"/>
        </pc:sldMkLst>
        <pc:spChg chg="add mod">
          <ac:chgData name="WOLKENDO ARIAS" userId="S::est-wolkendo.arias@tjsp.jus.br::f4508870-a962-4bbd-8115-ecf82f24cf2c" providerId="AD" clId="Web-{67DB1319-2A20-AB69-FBB2-99F9484CA1F0}" dt="2025-06-09T17:22:58.053" v="172" actId="1076"/>
          <ac:spMkLst>
            <pc:docMk/>
            <pc:sldMk cId="101004010" sldId="259"/>
            <ac:spMk id="7" creationId="{DC69CF43-D0AB-5025-8562-8D8648465A35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23:17.460" v="176" actId="1076"/>
          <ac:spMkLst>
            <pc:docMk/>
            <pc:sldMk cId="101004010" sldId="259"/>
            <ac:spMk id="9" creationId="{39C034F4-7594-ACEB-A4D3-85EC581EAA1D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23:30.741" v="178" actId="1076"/>
          <ac:spMkLst>
            <pc:docMk/>
            <pc:sldMk cId="101004010" sldId="259"/>
            <ac:spMk id="10" creationId="{8F2E6927-3886-AFD0-1E1F-DC0329EC62B3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24:00.539" v="184" actId="1076"/>
          <ac:spMkLst>
            <pc:docMk/>
            <pc:sldMk cId="101004010" sldId="259"/>
            <ac:spMk id="14" creationId="{BE77D391-44C5-4D9A-A6A5-D57FC21705F9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24:30.931" v="186" actId="1076"/>
          <ac:spMkLst>
            <pc:docMk/>
            <pc:sldMk cId="101004010" sldId="259"/>
            <ac:spMk id="15" creationId="{A840F371-5108-FBE8-607D-6BBA15A55373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24:56.745" v="191" actId="14100"/>
          <ac:spMkLst>
            <pc:docMk/>
            <pc:sldMk cId="101004010" sldId="259"/>
            <ac:spMk id="17" creationId="{3BB40A42-6A51-E9F9-78D2-66F7E5B1E7E9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25:13.746" v="195" actId="14100"/>
          <ac:spMkLst>
            <pc:docMk/>
            <pc:sldMk cId="101004010" sldId="259"/>
            <ac:spMk id="18" creationId="{66A79457-472B-6420-F5DF-04E908E55DBA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25:42.106" v="201" actId="14100"/>
          <ac:spMkLst>
            <pc:docMk/>
            <pc:sldMk cId="101004010" sldId="259"/>
            <ac:spMk id="19" creationId="{194E4624-58B4-1375-EB7D-F9CA497AACC3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26:04.310" v="204" actId="20577"/>
          <ac:spMkLst>
            <pc:docMk/>
            <pc:sldMk cId="101004010" sldId="259"/>
            <ac:spMk id="20" creationId="{AF97E821-3AE7-F4EB-FCE0-89B180B4C3FA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27:07.703" v="210" actId="1076"/>
          <ac:spMkLst>
            <pc:docMk/>
            <pc:sldMk cId="101004010" sldId="259"/>
            <ac:spMk id="21" creationId="{305C94E7-A85C-26BE-B861-385B19A4081A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26:25.608" v="207" actId="1076"/>
          <ac:spMkLst>
            <pc:docMk/>
            <pc:sldMk cId="101004010" sldId="259"/>
            <ac:spMk id="22" creationId="{C533ABB9-99E3-907C-5DD2-8D47F70B1C5E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28:46.301" v="221" actId="1076"/>
          <ac:spMkLst>
            <pc:docMk/>
            <pc:sldMk cId="101004010" sldId="259"/>
            <ac:spMk id="25" creationId="{FAE81451-E43D-A899-FB9F-B099226755E9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29:02.302" v="226" actId="14100"/>
          <ac:spMkLst>
            <pc:docMk/>
            <pc:sldMk cId="101004010" sldId="259"/>
            <ac:spMk id="26" creationId="{2422206B-505A-F347-101A-EACDCFAC470C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29:43.772" v="233" actId="1076"/>
          <ac:spMkLst>
            <pc:docMk/>
            <pc:sldMk cId="101004010" sldId="259"/>
            <ac:spMk id="28" creationId="{EE20DE63-2B35-D95D-3FF8-0AAEC7142E32}"/>
          </ac:spMkLst>
        </pc:spChg>
        <pc:picChg chg="mod">
          <ac:chgData name="WOLKENDO ARIAS" userId="S::est-wolkendo.arias@tjsp.jus.br::f4508870-a962-4bbd-8115-ecf82f24cf2c" providerId="AD" clId="Web-{67DB1319-2A20-AB69-FBB2-99F9484CA1F0}" dt="2025-06-09T17:25:26.027" v="199" actId="1076"/>
          <ac:picMkLst>
            <pc:docMk/>
            <pc:sldMk cId="101004010" sldId="259"/>
            <ac:picMk id="4" creationId="{B8352DC4-FE02-4BF0-6FFB-67E20269AE3A}"/>
          </ac:picMkLst>
        </pc:picChg>
        <pc:picChg chg="add del">
          <ac:chgData name="WOLKENDO ARIAS" userId="S::est-wolkendo.arias@tjsp.jus.br::f4508870-a962-4bbd-8115-ecf82f24cf2c" providerId="AD" clId="Web-{67DB1319-2A20-AB69-FBB2-99F9484CA1F0}" dt="2025-06-09T17:24:47.166" v="188"/>
          <ac:picMkLst>
            <pc:docMk/>
            <pc:sldMk cId="101004010" sldId="259"/>
            <ac:picMk id="16" creationId="{B7E21696-5766-C639-EBBE-6E7465DD0115}"/>
          </ac:picMkLst>
        </pc:picChg>
        <pc:cxnChg chg="add mod">
          <ac:chgData name="WOLKENDO ARIAS" userId="S::est-wolkendo.arias@tjsp.jus.br::f4508870-a962-4bbd-8115-ecf82f24cf2c" providerId="AD" clId="Web-{67DB1319-2A20-AB69-FBB2-99F9484CA1F0}" dt="2025-06-09T17:23:15.444" v="175" actId="14100"/>
          <ac:cxnSpMkLst>
            <pc:docMk/>
            <pc:sldMk cId="101004010" sldId="259"/>
            <ac:cxnSpMk id="5" creationId="{67EED54B-E145-29E4-9590-F2D886844037}"/>
          </ac:cxnSpMkLst>
        </pc:cxnChg>
        <pc:cxnChg chg="add mod">
          <ac:chgData name="WOLKENDO ARIAS" userId="S::est-wolkendo.arias@tjsp.jus.br::f4508870-a962-4bbd-8115-ecf82f24cf2c" providerId="AD" clId="Web-{67DB1319-2A20-AB69-FBB2-99F9484CA1F0}" dt="2025-06-09T17:23:37.773" v="181" actId="14100"/>
          <ac:cxnSpMkLst>
            <pc:docMk/>
            <pc:sldMk cId="101004010" sldId="259"/>
            <ac:cxnSpMk id="11" creationId="{4E1AF7AC-2FFC-B027-DD19-3B16479924A6}"/>
          </ac:cxnSpMkLst>
        </pc:cxnChg>
        <pc:cxnChg chg="add mod">
          <ac:chgData name="WOLKENDO ARIAS" userId="S::est-wolkendo.arias@tjsp.jus.br::f4508870-a962-4bbd-8115-ecf82f24cf2c" providerId="AD" clId="Web-{67DB1319-2A20-AB69-FBB2-99F9484CA1F0}" dt="2025-06-09T17:23:40.617" v="182"/>
          <ac:cxnSpMkLst>
            <pc:docMk/>
            <pc:sldMk cId="101004010" sldId="259"/>
            <ac:cxnSpMk id="12" creationId="{8C1F5B1C-FF33-0406-898F-6DDD1D6131EE}"/>
          </ac:cxnSpMkLst>
        </pc:cxnChg>
        <pc:cxnChg chg="add mod">
          <ac:chgData name="WOLKENDO ARIAS" userId="S::est-wolkendo.arias@tjsp.jus.br::f4508870-a962-4bbd-8115-ecf82f24cf2c" providerId="AD" clId="Web-{67DB1319-2A20-AB69-FBB2-99F9484CA1F0}" dt="2025-06-09T17:27:42.736" v="215" actId="14100"/>
          <ac:cxnSpMkLst>
            <pc:docMk/>
            <pc:sldMk cId="101004010" sldId="259"/>
            <ac:cxnSpMk id="23" creationId="{ECAFD67F-6614-2F47-03C4-DB39188AF522}"/>
          </ac:cxnSpMkLst>
        </pc:cxnChg>
        <pc:cxnChg chg="add mod">
          <ac:chgData name="WOLKENDO ARIAS" userId="S::est-wolkendo.arias@tjsp.jus.br::f4508870-a962-4bbd-8115-ecf82f24cf2c" providerId="AD" clId="Web-{67DB1319-2A20-AB69-FBB2-99F9484CA1F0}" dt="2025-06-09T17:28:24.550" v="218" actId="14100"/>
          <ac:cxnSpMkLst>
            <pc:docMk/>
            <pc:sldMk cId="101004010" sldId="259"/>
            <ac:cxnSpMk id="24" creationId="{72220274-722F-EB1F-77CB-1E75DA542C0E}"/>
          </ac:cxnSpMkLst>
        </pc:cxnChg>
        <pc:cxnChg chg="add mod">
          <ac:chgData name="WOLKENDO ARIAS" userId="S::est-wolkendo.arias@tjsp.jus.br::f4508870-a962-4bbd-8115-ecf82f24cf2c" providerId="AD" clId="Web-{67DB1319-2A20-AB69-FBB2-99F9484CA1F0}" dt="2025-06-09T17:29:19.115" v="229" actId="14100"/>
          <ac:cxnSpMkLst>
            <pc:docMk/>
            <pc:sldMk cId="101004010" sldId="259"/>
            <ac:cxnSpMk id="27" creationId="{0AA8D41D-1888-2597-9304-B28A979555C6}"/>
          </ac:cxnSpMkLst>
        </pc:cxnChg>
        <pc:cxnChg chg="add mod">
          <ac:chgData name="WOLKENDO ARIAS" userId="S::est-wolkendo.arias@tjsp.jus.br::f4508870-a962-4bbd-8115-ecf82f24cf2c" providerId="AD" clId="Web-{67DB1319-2A20-AB69-FBB2-99F9484CA1F0}" dt="2025-06-09T17:29:58.351" v="237" actId="14100"/>
          <ac:cxnSpMkLst>
            <pc:docMk/>
            <pc:sldMk cId="101004010" sldId="259"/>
            <ac:cxnSpMk id="29" creationId="{3E6AF700-42C7-4882-79D6-D4581D5C8C4C}"/>
          </ac:cxnSpMkLst>
        </pc:cxnChg>
        <pc:cxnChg chg="add mod">
          <ac:chgData name="WOLKENDO ARIAS" userId="S::est-wolkendo.arias@tjsp.jus.br::f4508870-a962-4bbd-8115-ecf82f24cf2c" providerId="AD" clId="Web-{67DB1319-2A20-AB69-FBB2-99F9484CA1F0}" dt="2025-06-09T17:30:18.899" v="240" actId="14100"/>
          <ac:cxnSpMkLst>
            <pc:docMk/>
            <pc:sldMk cId="101004010" sldId="259"/>
            <ac:cxnSpMk id="30" creationId="{70A51C15-AD1B-95E9-5BBF-61A985E44D40}"/>
          </ac:cxnSpMkLst>
        </pc:cxnChg>
      </pc:sldChg>
      <pc:sldChg chg="addSp modSp">
        <pc:chgData name="WOLKENDO ARIAS" userId="S::est-wolkendo.arias@tjsp.jus.br::f4508870-a962-4bbd-8115-ecf82f24cf2c" providerId="AD" clId="Web-{67DB1319-2A20-AB69-FBB2-99F9484CA1F0}" dt="2025-06-09T17:34:59.097" v="264" actId="14100"/>
        <pc:sldMkLst>
          <pc:docMk/>
          <pc:sldMk cId="1212446686" sldId="260"/>
        </pc:sldMkLst>
        <pc:spChg chg="add mod">
          <ac:chgData name="WOLKENDO ARIAS" userId="S::est-wolkendo.arias@tjsp.jus.br::f4508870-a962-4bbd-8115-ecf82f24cf2c" providerId="AD" clId="Web-{67DB1319-2A20-AB69-FBB2-99F9484CA1F0}" dt="2025-06-09T17:33:36.657" v="250" actId="1076"/>
          <ac:spMkLst>
            <pc:docMk/>
            <pc:sldMk cId="1212446686" sldId="260"/>
            <ac:spMk id="5" creationId="{E9707FC9-B341-19C0-3B62-EEBDAB87B8C4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32:56.374" v="245" actId="1076"/>
          <ac:spMkLst>
            <pc:docMk/>
            <pc:sldMk cId="1212446686" sldId="260"/>
            <ac:spMk id="7" creationId="{7095E49A-92CA-1D2C-8801-D049C8E84C0B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34:39.987" v="260" actId="14100"/>
          <ac:spMkLst>
            <pc:docMk/>
            <pc:sldMk cId="1212446686" sldId="260"/>
            <ac:spMk id="12" creationId="{0350E10C-43AD-8415-2C2E-D4D1FE0846B4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34:59.097" v="264" actId="14100"/>
          <ac:spMkLst>
            <pc:docMk/>
            <pc:sldMk cId="1212446686" sldId="260"/>
            <ac:spMk id="14" creationId="{7C6A8342-16AD-C610-428C-DA960F0D1313}"/>
          </ac:spMkLst>
        </pc:spChg>
        <pc:picChg chg="mod">
          <ac:chgData name="WOLKENDO ARIAS" userId="S::est-wolkendo.arias@tjsp.jus.br::f4508870-a962-4bbd-8115-ecf82f24cf2c" providerId="AD" clId="Web-{67DB1319-2A20-AB69-FBB2-99F9484CA1F0}" dt="2025-06-09T17:34:48.363" v="262" actId="1076"/>
          <ac:picMkLst>
            <pc:docMk/>
            <pc:sldMk cId="1212446686" sldId="260"/>
            <ac:picMk id="4" creationId="{A16C0CF3-E318-E5C3-4575-2254E9E9AD47}"/>
          </ac:picMkLst>
        </pc:picChg>
        <pc:cxnChg chg="add mod">
          <ac:chgData name="WOLKENDO ARIAS" userId="S::est-wolkendo.arias@tjsp.jus.br::f4508870-a962-4bbd-8115-ecf82f24cf2c" providerId="AD" clId="Web-{67DB1319-2A20-AB69-FBB2-99F9484CA1F0}" dt="2025-06-09T17:33:41.172" v="251" actId="14100"/>
          <ac:cxnSpMkLst>
            <pc:docMk/>
            <pc:sldMk cId="1212446686" sldId="260"/>
            <ac:cxnSpMk id="9" creationId="{BEAA3C80-63B2-E05A-4548-9C5BD78E125A}"/>
          </ac:cxnSpMkLst>
        </pc:cxnChg>
        <pc:cxnChg chg="add mod">
          <ac:chgData name="WOLKENDO ARIAS" userId="S::est-wolkendo.arias@tjsp.jus.br::f4508870-a962-4bbd-8115-ecf82f24cf2c" providerId="AD" clId="Web-{67DB1319-2A20-AB69-FBB2-99F9484CA1F0}" dt="2025-06-09T17:34:17.768" v="257" actId="14100"/>
          <ac:cxnSpMkLst>
            <pc:docMk/>
            <pc:sldMk cId="1212446686" sldId="260"/>
            <ac:cxnSpMk id="10" creationId="{6779CF69-E0AD-EC36-EF55-F89F2F50ACCB}"/>
          </ac:cxnSpMkLst>
        </pc:cxnChg>
      </pc:sldChg>
      <pc:sldChg chg="addSp delSp modSp">
        <pc:chgData name="WOLKENDO ARIAS" userId="S::est-wolkendo.arias@tjsp.jus.br::f4508870-a962-4bbd-8115-ecf82f24cf2c" providerId="AD" clId="Web-{67DB1319-2A20-AB69-FBB2-99F9484CA1F0}" dt="2025-06-09T17:36:03.569" v="282" actId="20577"/>
        <pc:sldMkLst>
          <pc:docMk/>
          <pc:sldMk cId="2459043026" sldId="261"/>
        </pc:sldMkLst>
        <pc:spChg chg="mod">
          <ac:chgData name="WOLKENDO ARIAS" userId="S::est-wolkendo.arias@tjsp.jus.br::f4508870-a962-4bbd-8115-ecf82f24cf2c" providerId="AD" clId="Web-{67DB1319-2A20-AB69-FBB2-99F9484CA1F0}" dt="2025-06-09T17:36:03.569" v="282" actId="20577"/>
          <ac:spMkLst>
            <pc:docMk/>
            <pc:sldMk cId="2459043026" sldId="261"/>
            <ac:spMk id="2" creationId="{55734919-15DC-1812-1C4F-8E80B8B54395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11:21.415" v="80" actId="1076"/>
          <ac:spMkLst>
            <pc:docMk/>
            <pc:sldMk cId="2459043026" sldId="261"/>
            <ac:spMk id="5" creationId="{3BD2312B-0D30-F896-D7A5-EBCD89EDCA59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08:15.048" v="52" actId="1076"/>
          <ac:spMkLst>
            <pc:docMk/>
            <pc:sldMk cId="2459043026" sldId="261"/>
            <ac:spMk id="7" creationId="{944C5823-6FA6-A669-9284-616FE808D0B3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08:48.143" v="55" actId="14100"/>
          <ac:spMkLst>
            <pc:docMk/>
            <pc:sldMk cId="2459043026" sldId="261"/>
            <ac:spMk id="9" creationId="{47498A66-C92B-2FE3-4416-7D435131F6C8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09:46.145" v="64" actId="1076"/>
          <ac:spMkLst>
            <pc:docMk/>
            <pc:sldMk cId="2459043026" sldId="261"/>
            <ac:spMk id="11" creationId="{912D136D-8B8A-F327-17C8-2E859F3BE0A1}"/>
          </ac:spMkLst>
        </pc:spChg>
        <pc:spChg chg="add del mod">
          <ac:chgData name="WOLKENDO ARIAS" userId="S::est-wolkendo.arias@tjsp.jus.br::f4508870-a962-4bbd-8115-ecf82f24cf2c" providerId="AD" clId="Web-{67DB1319-2A20-AB69-FBB2-99F9484CA1F0}" dt="2025-06-09T17:10:10.209" v="68"/>
          <ac:spMkLst>
            <pc:docMk/>
            <pc:sldMk cId="2459043026" sldId="261"/>
            <ac:spMk id="13" creationId="{FF839796-0E52-2BFC-D8B7-32202EFB4EBE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10:37.444" v="72" actId="14100"/>
          <ac:spMkLst>
            <pc:docMk/>
            <pc:sldMk cId="2459043026" sldId="261"/>
            <ac:spMk id="15" creationId="{5F7A9147-DCAD-D489-CDE8-AB7C38053E6F}"/>
          </ac:spMkLst>
        </pc:spChg>
        <pc:spChg chg="add mod">
          <ac:chgData name="WOLKENDO ARIAS" userId="S::est-wolkendo.arias@tjsp.jus.br::f4508870-a962-4bbd-8115-ecf82f24cf2c" providerId="AD" clId="Web-{67DB1319-2A20-AB69-FBB2-99F9484CA1F0}" dt="2025-06-09T17:12:10.823" v="89" actId="1076"/>
          <ac:spMkLst>
            <pc:docMk/>
            <pc:sldMk cId="2459043026" sldId="261"/>
            <ac:spMk id="22" creationId="{33A3E5AC-B85D-2690-45FB-48C4B3D42C70}"/>
          </ac:spMkLst>
        </pc:spChg>
        <pc:picChg chg="mod">
          <ac:chgData name="WOLKENDO ARIAS" userId="S::est-wolkendo.arias@tjsp.jus.br::f4508870-a962-4bbd-8115-ecf82f24cf2c" providerId="AD" clId="Web-{67DB1319-2A20-AB69-FBB2-99F9484CA1F0}" dt="2025-06-09T17:09:26.707" v="63" actId="1076"/>
          <ac:picMkLst>
            <pc:docMk/>
            <pc:sldMk cId="2459043026" sldId="261"/>
            <ac:picMk id="4" creationId="{27B26049-771B-6320-B132-78F65A22666E}"/>
          </ac:picMkLst>
        </pc:picChg>
        <pc:cxnChg chg="add mod">
          <ac:chgData name="WOLKENDO ARIAS" userId="S::est-wolkendo.arias@tjsp.jus.br::f4508870-a962-4bbd-8115-ecf82f24cf2c" providerId="AD" clId="Web-{67DB1319-2A20-AB69-FBB2-99F9484CA1F0}" dt="2025-06-09T17:10:54.476" v="74" actId="1076"/>
          <ac:cxnSpMkLst>
            <pc:docMk/>
            <pc:sldMk cId="2459043026" sldId="261"/>
            <ac:cxnSpMk id="17" creationId="{83539A7F-6C39-CD72-C3DF-6B7FA114F3CB}"/>
          </ac:cxnSpMkLst>
        </pc:cxnChg>
        <pc:cxnChg chg="add mod">
          <ac:chgData name="WOLKENDO ARIAS" userId="S::est-wolkendo.arias@tjsp.jus.br::f4508870-a962-4bbd-8115-ecf82f24cf2c" providerId="AD" clId="Web-{67DB1319-2A20-AB69-FBB2-99F9484CA1F0}" dt="2025-06-09T17:11:13.399" v="79" actId="14100"/>
          <ac:cxnSpMkLst>
            <pc:docMk/>
            <pc:sldMk cId="2459043026" sldId="261"/>
            <ac:cxnSpMk id="19" creationId="{0C203622-5497-F436-1996-EC018FC2268F}"/>
          </ac:cxnSpMkLst>
        </pc:cxnChg>
        <pc:cxnChg chg="add mod">
          <ac:chgData name="WOLKENDO ARIAS" userId="S::est-wolkendo.arias@tjsp.jus.br::f4508870-a962-4bbd-8115-ecf82f24cf2c" providerId="AD" clId="Web-{67DB1319-2A20-AB69-FBB2-99F9484CA1F0}" dt="2025-06-09T17:12:15.948" v="90" actId="14100"/>
          <ac:cxnSpMkLst>
            <pc:docMk/>
            <pc:sldMk cId="2459043026" sldId="261"/>
            <ac:cxnSpMk id="21" creationId="{72AAABBB-8901-FAA0-7A24-FBBC755A4BD4}"/>
          </ac:cxnSpMkLst>
        </pc:cxnChg>
      </pc:sldChg>
      <pc:sldChg chg="modSp new del ord">
        <pc:chgData name="WOLKENDO ARIAS" userId="S::est-wolkendo.arias@tjsp.jus.br::f4508870-a962-4bbd-8115-ecf82f24cf2c" providerId="AD" clId="Web-{67DB1319-2A20-AB69-FBB2-99F9484CA1F0}" dt="2025-06-09T17:40:09.298" v="288"/>
        <pc:sldMkLst>
          <pc:docMk/>
          <pc:sldMk cId="2200200818" sldId="262"/>
        </pc:sldMkLst>
        <pc:spChg chg="mod">
          <ac:chgData name="WOLKENDO ARIAS" userId="S::est-wolkendo.arias@tjsp.jus.br::f4508870-a962-4bbd-8115-ecf82f24cf2c" providerId="AD" clId="Web-{67DB1319-2A20-AB69-FBB2-99F9484CA1F0}" dt="2025-06-09T17:39:56.578" v="286" actId="20577"/>
          <ac:spMkLst>
            <pc:docMk/>
            <pc:sldMk cId="2200200818" sldId="262"/>
            <ac:spMk id="2" creationId="{D668F2E2-A4A3-97CD-BEAC-40AEEE88A3B1}"/>
          </ac:spMkLst>
        </pc:spChg>
      </pc:sldChg>
      <pc:sldChg chg="modSp new">
        <pc:chgData name="WOLKENDO ARIAS" userId="S::est-wolkendo.arias@tjsp.jus.br::f4508870-a962-4bbd-8115-ecf82f24cf2c" providerId="AD" clId="Web-{67DB1319-2A20-AB69-FBB2-99F9484CA1F0}" dt="2025-06-09T17:42:15.803" v="311" actId="1076"/>
        <pc:sldMkLst>
          <pc:docMk/>
          <pc:sldMk cId="1055498191" sldId="263"/>
        </pc:sldMkLst>
        <pc:spChg chg="mod">
          <ac:chgData name="WOLKENDO ARIAS" userId="S::est-wolkendo.arias@tjsp.jus.br::f4508870-a962-4bbd-8115-ecf82f24cf2c" providerId="AD" clId="Web-{67DB1319-2A20-AB69-FBB2-99F9484CA1F0}" dt="2025-06-09T17:41:57.864" v="309" actId="1076"/>
          <ac:spMkLst>
            <pc:docMk/>
            <pc:sldMk cId="1055498191" sldId="263"/>
            <ac:spMk id="2" creationId="{F26E4539-BEAD-16DF-FEAA-B4F0856E00D5}"/>
          </ac:spMkLst>
        </pc:spChg>
        <pc:spChg chg="mod">
          <ac:chgData name="WOLKENDO ARIAS" userId="S::est-wolkendo.arias@tjsp.jus.br::f4508870-a962-4bbd-8115-ecf82f24cf2c" providerId="AD" clId="Web-{67DB1319-2A20-AB69-FBB2-99F9484CA1F0}" dt="2025-06-09T17:42:15.803" v="311" actId="1076"/>
          <ac:spMkLst>
            <pc:docMk/>
            <pc:sldMk cId="1055498191" sldId="263"/>
            <ac:spMk id="3" creationId="{7679761A-C614-A021-6636-2366F9EE8B0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6:27:38.505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1488.78186"/>
      <inkml:brushProperty name="anchorY" value="645.29413"/>
      <inkml:brushProperty name="scaleFactor" value="0.5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6:29:31.777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1203.64929"/>
      <inkml:brushProperty name="anchorY" value="635.11145"/>
      <inkml:brushProperty name="scaleFactor" value="0.5"/>
    </inkml:brush>
  </inkml:definitions>
  <inkml:trace contextRef="#ctx0" brushRef="#br0">2753 0 24575,'-2752'0'0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6:30:07.827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-3064.52075"/>
      <inkml:brushProperty name="anchorY" value="-793.28815"/>
      <inkml:brushProperty name="scaleFactor" value="0.5"/>
    </inkml:brush>
  </inkml:definitions>
  <inkml:trace contextRef="#ctx0" brushRef="#br0">2752 0 24575,'-2752'0'0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6:30:20.461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817.41418"/>
      <inkml:brushProperty name="anchorY" value="441.69867"/>
      <inkml:brushProperty name="scaleFactor" value="0.5"/>
    </inkml:brush>
  </inkml:definitions>
  <inkml:trace contextRef="#ctx0" brushRef="#br0">1358 104 24575,'-1'4'0,"0"0"0,-2 0 0,0 1 0,-2-1 0,-1 0 0,-1 0 0,0-1 0,-2 1 0,-1 0 0,-1 0 0,0 0 0,-2-1 0,0 1 0,-2-1 0,0 0 0,-1 1 0,-1-1 0,-1 0 0,0 0 0,-1 0 0,-1-1 0,-1 1 0,0 0 0,-1-1 0,0 0 0,-1 0 0,-1 0 0,0 0 0,0 0 0,-1-1 0,0 0 0,-1 1 0,0-1 0,0-1 0,0 1 0,0 0 0,-1-1 0,1 0 0,-1 0 0,0 0 0,1 0 0,-1 0 0,1-1 0,-1 0 0,1 1 0,1-1 0,-1-1 0,1 1 0,0 0 0,1-1 0,0 0 0,0 0 0,1 0 0,1 0 0,0 0 0,1-1 0,0 0 0,1 1 0,1-1 0,0 0 0,2 0 0,0 0 0,1-1 0,0 1 0,2 0 0,1-1 0,0 1 0,1-1 0,2 0 0,0 0 0,1 0 0,1 1 0,2-1 0,0 0 0,1 0 0,2-1 0,0 1 0,2 0 0,0 0 0,2 0 0,0 0 0,2 0 0,0 0 0,2 0 0,1 0 0,0 0 0,2 0 0,1 0 0,1 0 0,0 1 0,2-1 0,1 0 0,0 1 0,1-1 0,2 1 0,0 0 0,1 0 0,0-1 0,2 2 0,0-1 0,1 0 0,1 0 0,0 1 0,1 0 0,0-1 0,1 1 0,1 0 0,0 1 0,0-1 0,1 0 0,0 1 0,1 0 0,-1 0 0,1 0 0,1 0 0,-1 1 0,1-1 0,-1 1 0,1 0 0,0 0 0,-1 0 0,1 1 0,-1-1 0,0 1 0,0 0 0,0 0 0,0 0 0,-1 0 0,0 1 0,-1 0 0,0-1 0,0 1 0,-1 0 0,-1 1 0,0-1 0,-1 0 0,0 1 0,-1 0 0,-1 0 0,-1-1 0,0 2 0,-1-1 0,-1 0 0,-1 0 0,0 1 0,-2-1 0,0 1 0,-2 0 0,0-1 0,-1 1 0,-1 0 0,-2 0 0,0 0 0,-1 0 0,-1 0 0,-2 0 0,0 0 0,-2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6:31:04.619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2344.83838"/>
      <inkml:brushProperty name="anchorY" value="1669.26501"/>
      <inkml:brushProperty name="scaleFactor" value="0.5"/>
    </inkml:brush>
  </inkml:definitions>
  <inkml:trace contextRef="#ctx0" brushRef="#br0">0 0 24575,'1728'0'0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6:31:21.732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-585.03619"/>
      <inkml:brushProperty name="anchorY" value="293.02719"/>
      <inkml:brushProperty name="scaleFactor" value="0.5"/>
    </inkml:brush>
  </inkml:definitions>
  <inkml:trace contextRef="#ctx0" brushRef="#br0">0 0 24575,'6191'0'0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6:31:45.044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-15450.97754"/>
      <inkml:brushProperty name="anchorY" value="-2199.78833"/>
      <inkml:brushProperty name="scaleFactor" value="0.5"/>
    </inkml:brush>
  </inkml:definitions>
  <inkml:trace contextRef="#ctx0" brushRef="#br0">6244 0 24575,'-6244'17'0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6:27:42.418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218.78188"/>
      <inkml:brushProperty name="anchorY" value="-624.70593"/>
      <inkml:brushProperty name="scaleFactor" value="0.5"/>
    </inkml:brush>
  </inkml:definitions>
  <inkml:trace contextRef="#ctx0" brushRef="#br0">2738 0 24575,'-2737'0'0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6:27:47.360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4154.17822"/>
      <inkml:brushProperty name="anchorY" value="751.85699"/>
      <inkml:brushProperty name="scaleFactor" value="0.5"/>
    </inkml:brush>
  </inkml:definitions>
  <inkml:trace contextRef="#ctx0" brushRef="#br0">0 0 24575,'2773'0'0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6:28:07.394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-893.35797"/>
      <inkml:brushProperty name="anchorY" value="-1845.73328"/>
      <inkml:brushProperty name="scaleFactor" value="0.5"/>
    </inkml:brush>
  </inkml:definitions>
  <inkml:trace contextRef="#ctx0" brushRef="#br0">1782 18 24575,'-1782'-18'0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6:28:30.742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-4933.40527"/>
      <inkml:brushProperty name="anchorY" value="-1846.19543"/>
      <inkml:brushProperty name="scaleFactor" value="0.5"/>
    </inkml:brush>
  </inkml:definitions>
  <inkml:trace contextRef="#ctx0" brushRef="#br0">0 0 24575,'6156'53'0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6:28:43.125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-12341.98145"/>
      <inkml:brushProperty name="anchorY" value="-3192.3457"/>
      <inkml:brushProperty name="scaleFactor" value="0.5"/>
    </inkml:brush>
  </inkml:definitions>
  <inkml:trace contextRef="#ctx0" brushRef="#br0">0 0 24575,'6175'0'0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6:28:49.699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-19556.14258"/>
      <inkml:brushProperty name="anchorY" value="-4341.68115"/>
      <inkml:brushProperty name="scaleFactor" value="0.5"/>
    </inkml:brush>
  </inkml:definitions>
  <inkml:trace contextRef="#ctx0" brushRef="#br0">6244 38 24575,'-6244'0'0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6:29:02.347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-12091.8418"/>
      <inkml:brushProperty name="anchorY" value="-3118.00171"/>
      <inkml:brushProperty name="scaleFactor" value="0.5"/>
    </inkml:brush>
  </inkml:definitions>
  <inkml:trace contextRef="#ctx0" brushRef="#br0">6069 37 24575,'-6068'0'0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6:29:23.601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-1690.64685"/>
      <inkml:brushProperty name="anchorY" value="-652.80658"/>
      <inkml:brushProperty name="scaleFactor" value="0.5"/>
    </inkml:brush>
  </inkml:definitions>
  <inkml:trace contextRef="#ctx0" brushRef="#br0">1658 17 24575,'-1658'-17'0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6FC87-7F5F-4CDB-FE2B-348123005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48540E-1682-85D5-7EE8-DEA479171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487DBE-D304-A7F8-7363-FE36F4E9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D610-AE93-49D0-B262-8F77E22D924B}" type="datetimeFigureOut">
              <a:rPr lang="pt-BR" smtClean="0"/>
              <a:t>23/06/2025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94D43F-DCC1-10D5-A5AB-CB51FFCD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01A2CE-6AF9-9F0D-BF5F-491E8A34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4296-3292-42D5-996F-DF8114A37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26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A3C58-2810-215D-166D-B281FF94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290B57-A47B-1406-5BEC-DB90BB36E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5A3095-BCC2-B413-A7B4-F366E26D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D610-AE93-49D0-B262-8F77E22D924B}" type="datetimeFigureOut">
              <a:rPr lang="pt-BR" smtClean="0"/>
              <a:t>23/06/2025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1FD37F-9E88-99FF-54B6-CE587E7D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B7D594-65EF-9B6F-0B47-1C993D48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4296-3292-42D5-996F-DF8114A37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6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A52535-CA2E-9A4C-3314-E008B8C23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E2B8A9-A174-EA94-2217-C65E7831C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3A6A77-9336-F419-786B-C516A3CE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D610-AE93-49D0-B262-8F77E22D924B}" type="datetimeFigureOut">
              <a:rPr lang="pt-BR" smtClean="0"/>
              <a:t>23/06/2025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009F04-BC59-5290-618B-D0509C6F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C0BD4A-EF30-3AC4-36E7-818A178B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4296-3292-42D5-996F-DF8114A37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4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E6860-2D1B-7505-CFB6-A7FA374E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5608F6-B164-E7C9-B66D-56C6EC69C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D6A4EE-143E-F6B0-2348-A0E388CA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D610-AE93-49D0-B262-8F77E22D924B}" type="datetimeFigureOut">
              <a:rPr lang="pt-BR" smtClean="0"/>
              <a:t>23/06/2025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3421B0-7818-1637-DF5C-AF18A230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E938BD-2097-3AF4-EBE0-82B4253D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4296-3292-42D5-996F-DF8114A37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08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7CFD1-5882-6529-3A28-D8514B74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E1093C-C06F-BE87-4DB9-6BCC5802B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B226A6-F8B2-3A76-B7BE-5915A735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D610-AE93-49D0-B262-8F77E22D924B}" type="datetimeFigureOut">
              <a:rPr lang="pt-BR" smtClean="0"/>
              <a:t>23/06/2025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B8415B-AC00-B484-DB6E-E05B948D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BAA36E-5C70-72B0-6EB4-0F8A691B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4296-3292-42D5-996F-DF8114A37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87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97C2D-85E8-36CD-6EAA-0792B782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59043F-9B0A-99EA-6EEB-D887FCC28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5738E3-6E57-2C1B-0E65-0414977E6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93D884-3F27-B418-7766-EFEA476A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D610-AE93-49D0-B262-8F77E22D924B}" type="datetimeFigureOut">
              <a:rPr lang="pt-BR" smtClean="0"/>
              <a:t>23/06/2025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D8CD82-A18C-52E7-830E-372F16F8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F2ADE0-45FE-825F-574A-64E1EC62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4296-3292-42D5-996F-DF8114A37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77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E21B0-24E1-9C70-BF4E-49A15385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047BF0-E3B5-8CD2-3F70-CEA7631F0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4F08B6-725F-079D-DA95-87B5F685B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732219-9ED1-1C83-E12E-5F0D9AE83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92F625-2777-99AF-F6E7-A5364EBC9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471DF0-FAF7-587E-219B-DD6CDD6A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D610-AE93-49D0-B262-8F77E22D924B}" type="datetimeFigureOut">
              <a:rPr lang="pt-BR" smtClean="0"/>
              <a:t>23/06/2025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DD0FDF-691C-FF6F-F7D7-0D384442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FA1C39-31CB-606E-1027-1F37E6A1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4296-3292-42D5-996F-DF8114A37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48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DC290-9146-0589-5A04-D3F01FB3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6AE69B-C84C-47F6-EE35-8AE1E9CF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D610-AE93-49D0-B262-8F77E22D924B}" type="datetimeFigureOut">
              <a:rPr lang="pt-BR" smtClean="0"/>
              <a:t>23/06/2025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911B8F-BE31-8010-698D-2BE6DD41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4EB77-081D-3625-0182-CEB1FF04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4296-3292-42D5-996F-DF8114A37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1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E469A30-EE2A-B6D3-4873-0430F7E8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D610-AE93-49D0-B262-8F77E22D924B}" type="datetimeFigureOut">
              <a:rPr lang="pt-BR" smtClean="0"/>
              <a:t>23/06/2025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3B9F02-1F7D-0910-3AF1-9D357EE2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92F4E1-1177-8B84-233D-976FA619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4296-3292-42D5-996F-DF8114A37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48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CDFDF-87F8-528D-5EF5-971D45B0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EE4C2-A444-3364-A1AC-9FA595C70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2B55EB-9901-A9F3-A516-725F77344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0F9881-63A0-AC27-16DB-04AA2D64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D610-AE93-49D0-B262-8F77E22D924B}" type="datetimeFigureOut">
              <a:rPr lang="pt-BR" smtClean="0"/>
              <a:t>23/06/2025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64BB63-4E98-427F-6BCC-EBA544D9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1911D1-3D79-F292-7F63-D66FDFFA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4296-3292-42D5-996F-DF8114A37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03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B61D6-E7D2-B114-7BA9-6C9D685E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5B52E4-8D53-5518-3130-76EA10442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9B21D5-E44C-73A7-32C1-8222A67A2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DFF8F8-35BB-3C58-1433-E59EE1C9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D610-AE93-49D0-B262-8F77E22D924B}" type="datetimeFigureOut">
              <a:rPr lang="pt-BR" smtClean="0"/>
              <a:t>23/06/2025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444138-CD33-58D7-CED6-A5EB68D8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40055E-929E-67AB-70EB-0C3C3C0E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4296-3292-42D5-996F-DF8114A37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04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15A5A7-DAD2-AE21-A18A-73138E36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58F632-27CB-4A1E-0FF4-CF3E03BE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2C4080-3B7F-6BDD-B80D-83829C1BD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ADD610-AE93-49D0-B262-8F77E22D924B}" type="datetimeFigureOut">
              <a:rPr lang="pt-BR" smtClean="0"/>
              <a:t>23/06/2025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059F04-37E5-2966-AE46-1024A450C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786157-C6D3-4B99-09D3-8200DC1A0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6B4296-3292-42D5-996F-DF8114A37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435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E4539-BEAD-16DF-FEAA-B4F0856E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5" y="1153572"/>
            <a:ext cx="3886730" cy="4461163"/>
          </a:xfrm>
        </p:spPr>
        <p:txBody>
          <a:bodyPr>
            <a:normAutofit/>
          </a:bodyPr>
          <a:lstStyle/>
          <a:p>
            <a:r>
              <a:rPr lang="pt-BR" sz="37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Aplicativo de Ponto: “Frequência de Estagiários(as)”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9761A-C614-A021-6636-2366F9EE8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020" y="953293"/>
            <a:ext cx="7062815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dirty="0">
                <a:latin typeface="Calibri Light"/>
                <a:ea typeface="Calibri Light"/>
                <a:cs typeface="Calibri Light"/>
              </a:rPr>
              <a:t>A aplicação foi desenvolvida pelos estagiários da STI 5 – Diretoria de Governança e Gestão de TI em Power Apps, com uso de listas do SharePoint como banco de dados para armazenamento dos registros. A solução tem como objetivo possibilitar o registro eletrônico de ponto dos(as) estagiários(as), permitindo o acompanhamento das horas de entrada e saída, modalidade de trabalho presencial e home office. A aplicação é voltada para uso interno e integra-se com o Microsoft 365, garantindo segurança e rastreabilidade dos dados.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549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8C58ABF6-2257-5653-B4B0-C49A066C114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15" y="705898"/>
            <a:ext cx="5187763" cy="59480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935B50-A062-4DEE-1EE4-5C87567F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162" y="-15498"/>
            <a:ext cx="2851673" cy="7213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</a:rPr>
              <a:t>Tela Inicial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05CF5D2-50EF-DBF2-C5B5-6448DF14797A}"/>
              </a:ext>
            </a:extLst>
          </p:cNvPr>
          <p:cNvSpPr/>
          <p:nvPr/>
        </p:nvSpPr>
        <p:spPr>
          <a:xfrm>
            <a:off x="1923325" y="3283194"/>
            <a:ext cx="1051560" cy="6619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/>
              <a:t>Selecionar modalidade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E03FDBF-B9F6-3730-0AA2-EA2377E47323}"/>
              </a:ext>
            </a:extLst>
          </p:cNvPr>
          <p:cNvSpPr/>
          <p:nvPr/>
        </p:nvSpPr>
        <p:spPr>
          <a:xfrm>
            <a:off x="5360670" y="3540460"/>
            <a:ext cx="331470" cy="470450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25BC907-3E9E-1217-0FC1-CD9565735FF8}"/>
              </a:ext>
            </a:extLst>
          </p:cNvPr>
          <p:cNvSpPr/>
          <p:nvPr/>
        </p:nvSpPr>
        <p:spPr>
          <a:xfrm>
            <a:off x="5857875" y="3540460"/>
            <a:ext cx="2663190" cy="5972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1EEA600-2E86-1FA8-C40D-4AA21615247B}"/>
              </a:ext>
            </a:extLst>
          </p:cNvPr>
          <p:cNvSpPr/>
          <p:nvPr/>
        </p:nvSpPr>
        <p:spPr>
          <a:xfrm>
            <a:off x="9595762" y="3540460"/>
            <a:ext cx="1322954" cy="6619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 dirty="0"/>
              <a:t>Botão de entrada e saída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1B78B23-A6C8-5449-3646-5B077045762F}"/>
              </a:ext>
            </a:extLst>
          </p:cNvPr>
          <p:cNvCxnSpPr>
            <a:cxnSpLocks/>
          </p:cNvCxnSpPr>
          <p:nvPr/>
        </p:nvCxnSpPr>
        <p:spPr>
          <a:xfrm>
            <a:off x="8521065" y="3871423"/>
            <a:ext cx="1000125" cy="0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E95ADA4-8C2D-E4F1-D50F-D169D86B076C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flipH="1">
            <a:off x="2974885" y="3609356"/>
            <a:ext cx="2434328" cy="4801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D08D4457-70D6-4F99-5F5F-46BC574596FB}"/>
              </a:ext>
            </a:extLst>
          </p:cNvPr>
          <p:cNvSpPr/>
          <p:nvPr/>
        </p:nvSpPr>
        <p:spPr>
          <a:xfrm>
            <a:off x="3619499" y="2130759"/>
            <a:ext cx="2851673" cy="8025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74DC27A6-2DAF-F4F2-8925-57FD75CD0726}"/>
              </a:ext>
            </a:extLst>
          </p:cNvPr>
          <p:cNvCxnSpPr>
            <a:cxnSpLocks/>
          </p:cNvCxnSpPr>
          <p:nvPr/>
        </p:nvCxnSpPr>
        <p:spPr>
          <a:xfrm flipH="1">
            <a:off x="2974885" y="2403405"/>
            <a:ext cx="644614" cy="0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16EFCD73-245A-DC36-A66E-04D25C6073B9}"/>
              </a:ext>
            </a:extLst>
          </p:cNvPr>
          <p:cNvSpPr/>
          <p:nvPr/>
        </p:nvSpPr>
        <p:spPr>
          <a:xfrm>
            <a:off x="1923325" y="2072441"/>
            <a:ext cx="1051560" cy="813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/>
              <a:t>Exibição dos dados entrada e saída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5F9EA147-67B3-7DB2-0AB5-215630EBB9C0}"/>
              </a:ext>
            </a:extLst>
          </p:cNvPr>
          <p:cNvSpPr/>
          <p:nvPr/>
        </p:nvSpPr>
        <p:spPr>
          <a:xfrm flipH="1">
            <a:off x="6588556" y="2130759"/>
            <a:ext cx="1987028" cy="40289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6ED2D710-C0DB-460D-12FC-3B58A8D9C71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8575584" y="2365052"/>
            <a:ext cx="1020177" cy="0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8F3DA8DA-DBC3-5FCD-FC67-CBA67CCBBCE2}"/>
              </a:ext>
            </a:extLst>
          </p:cNvPr>
          <p:cNvSpPr/>
          <p:nvPr/>
        </p:nvSpPr>
        <p:spPr>
          <a:xfrm>
            <a:off x="9595761" y="2034089"/>
            <a:ext cx="1322954" cy="6619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 dirty="0"/>
              <a:t>Modalidade selecionada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1DF40078-D332-C18D-FA5E-9083A5CF88CC}"/>
              </a:ext>
            </a:extLst>
          </p:cNvPr>
          <p:cNvSpPr/>
          <p:nvPr/>
        </p:nvSpPr>
        <p:spPr>
          <a:xfrm>
            <a:off x="8153399" y="4202386"/>
            <a:ext cx="367665" cy="379139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A0C05E3-2C5F-001C-FA65-7938948402C9}"/>
              </a:ext>
            </a:extLst>
          </p:cNvPr>
          <p:cNvSpPr/>
          <p:nvPr/>
        </p:nvSpPr>
        <p:spPr>
          <a:xfrm>
            <a:off x="9575708" y="4581525"/>
            <a:ext cx="1343009" cy="6619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/>
              <a:t>Botão de salvar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21293D9E-25F5-4A79-A73A-E77A2052D9EB}"/>
              </a:ext>
            </a:extLst>
          </p:cNvPr>
          <p:cNvSpPr/>
          <p:nvPr/>
        </p:nvSpPr>
        <p:spPr>
          <a:xfrm>
            <a:off x="7119154" y="6038678"/>
            <a:ext cx="1570724" cy="520532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FA6A3472-29F4-B50D-2412-5AFFAB87346C}"/>
              </a:ext>
            </a:extLst>
          </p:cNvPr>
          <p:cNvCxnSpPr>
            <a:cxnSpLocks/>
            <a:stCxn id="54" idx="6"/>
            <a:endCxn id="58" idx="1"/>
          </p:cNvCxnSpPr>
          <p:nvPr/>
        </p:nvCxnSpPr>
        <p:spPr>
          <a:xfrm flipV="1">
            <a:off x="8689878" y="6269627"/>
            <a:ext cx="905883" cy="29317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453109D1-42BD-7F0D-A276-1A96D454B6E2}"/>
              </a:ext>
            </a:extLst>
          </p:cNvPr>
          <p:cNvSpPr/>
          <p:nvPr/>
        </p:nvSpPr>
        <p:spPr>
          <a:xfrm>
            <a:off x="9595761" y="5899382"/>
            <a:ext cx="1322957" cy="74048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/>
              <a:t>Botão de direcionamento do SharePoint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3F2FBDC6-7C03-10C2-331D-E8E429D176A5}"/>
              </a:ext>
            </a:extLst>
          </p:cNvPr>
          <p:cNvSpPr/>
          <p:nvPr/>
        </p:nvSpPr>
        <p:spPr>
          <a:xfrm>
            <a:off x="1923325" y="4344947"/>
            <a:ext cx="1051560" cy="6619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/>
              <a:t>Entrada de texto da observação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7067E9E4-2921-6B7C-2B13-2ABA4200C307}"/>
              </a:ext>
            </a:extLst>
          </p:cNvPr>
          <p:cNvSpPr/>
          <p:nvPr/>
        </p:nvSpPr>
        <p:spPr>
          <a:xfrm>
            <a:off x="3619499" y="5954866"/>
            <a:ext cx="652605" cy="642719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A8FB20C7-64B2-BCD5-3E00-FE4E32D35DA6}"/>
              </a:ext>
            </a:extLst>
          </p:cNvPr>
          <p:cNvSpPr/>
          <p:nvPr/>
        </p:nvSpPr>
        <p:spPr>
          <a:xfrm>
            <a:off x="1923325" y="5257400"/>
            <a:ext cx="1051560" cy="6619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/>
              <a:t>Exibir tela de  relatório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5B6E1A12-CB43-B26D-BE73-C801F537EFDD}"/>
              </a:ext>
            </a:extLst>
          </p:cNvPr>
          <p:cNvSpPr/>
          <p:nvPr/>
        </p:nvSpPr>
        <p:spPr>
          <a:xfrm>
            <a:off x="4555134" y="5954865"/>
            <a:ext cx="652605" cy="642719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0EEBE2D2-872E-2CBF-C047-14AD6BC980DE}"/>
              </a:ext>
            </a:extLst>
          </p:cNvPr>
          <p:cNvCxnSpPr>
            <a:cxnSpLocks/>
            <a:stCxn id="73" idx="4"/>
            <a:endCxn id="86" idx="3"/>
          </p:cNvCxnSpPr>
          <p:nvPr/>
        </p:nvCxnSpPr>
        <p:spPr>
          <a:xfrm rot="5400000" flipH="1">
            <a:off x="3850364" y="5566511"/>
            <a:ext cx="155594" cy="1906552"/>
          </a:xfrm>
          <a:prstGeom prst="bentConnector4">
            <a:avLst>
              <a:gd name="adj1" fmla="val -97947"/>
              <a:gd name="adj2" fmla="val 78041"/>
            </a:avLst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tângulo 85">
            <a:extLst>
              <a:ext uri="{FF2B5EF4-FFF2-40B4-BE49-F238E27FC236}">
                <a16:creationId xmlns:a16="http://schemas.microsoft.com/office/drawing/2014/main" id="{FB736DCF-B99F-DE11-8500-B0A9C9E827E3}"/>
              </a:ext>
            </a:extLst>
          </p:cNvPr>
          <p:cNvSpPr/>
          <p:nvPr/>
        </p:nvSpPr>
        <p:spPr>
          <a:xfrm>
            <a:off x="1923325" y="6111027"/>
            <a:ext cx="1051560" cy="6619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/>
              <a:t>Exibir tela do Power BI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B6E32786-761D-A945-B6AA-ED5C962AB494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521064" y="4344947"/>
            <a:ext cx="1054644" cy="567541"/>
          </a:xfrm>
          <a:prstGeom prst="bentConnector3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66330071-F6A9-38A6-7EFD-6C5A5B7AA0E4}"/>
              </a:ext>
            </a:extLst>
          </p:cNvPr>
          <p:cNvCxnSpPr>
            <a:cxnSpLocks/>
            <a:endCxn id="60" idx="3"/>
          </p:cNvCxnSpPr>
          <p:nvPr/>
        </p:nvCxnSpPr>
        <p:spPr>
          <a:xfrm rot="10800000">
            <a:off x="2974885" y="4675911"/>
            <a:ext cx="694418" cy="33096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66E9DB0A-120B-F2D7-E7F2-62704470ABC7}"/>
              </a:ext>
            </a:extLst>
          </p:cNvPr>
          <p:cNvCxnSpPr>
            <a:cxnSpLocks/>
            <a:stCxn id="67" idx="0"/>
            <a:endCxn id="70" idx="3"/>
          </p:cNvCxnSpPr>
          <p:nvPr/>
        </p:nvCxnSpPr>
        <p:spPr>
          <a:xfrm rot="16200000" flipV="1">
            <a:off x="3277093" y="5286156"/>
            <a:ext cx="366503" cy="970917"/>
          </a:xfrm>
          <a:prstGeom prst="bentConnector2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59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4B43C-1C39-47F4-B731-4E422288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650" y="171450"/>
            <a:ext cx="6362700" cy="52829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Relatório de Frequência</a:t>
            </a:r>
          </a:p>
        </p:txBody>
      </p:sp>
      <p:pic>
        <p:nvPicPr>
          <p:cNvPr id="4" name="Imagem 3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5791FB94-5729-A425-693E-25CB5CE941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70" y="912042"/>
            <a:ext cx="7698259" cy="526587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521271C-EEEA-6366-12D2-DE38B6917FB7}"/>
              </a:ext>
            </a:extLst>
          </p:cNvPr>
          <p:cNvSpPr/>
          <p:nvPr/>
        </p:nvSpPr>
        <p:spPr>
          <a:xfrm>
            <a:off x="575670" y="2040762"/>
            <a:ext cx="1051560" cy="6619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/>
              <a:t>Selecionar data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6CDA267-FDD2-6BD6-2896-67B742AD5668}"/>
              </a:ext>
            </a:extLst>
          </p:cNvPr>
          <p:cNvSpPr/>
          <p:nvPr/>
        </p:nvSpPr>
        <p:spPr>
          <a:xfrm>
            <a:off x="2434591" y="2205990"/>
            <a:ext cx="3006089" cy="3314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1A7ECA6-52C4-B22B-F498-411CD628A074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627230" y="2371725"/>
            <a:ext cx="807361" cy="0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1861B64F-B765-9F9C-7E95-FAD3D7784725}"/>
              </a:ext>
            </a:extLst>
          </p:cNvPr>
          <p:cNvCxnSpPr>
            <a:cxnSpLocks/>
            <a:stCxn id="14" idx="0"/>
            <a:endCxn id="20" idx="1"/>
          </p:cNvCxnSpPr>
          <p:nvPr/>
        </p:nvCxnSpPr>
        <p:spPr>
          <a:xfrm rot="5400000" flipH="1" flipV="1">
            <a:off x="8624233" y="12774"/>
            <a:ext cx="942380" cy="3366133"/>
          </a:xfrm>
          <a:prstGeom prst="bentConnector2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A7EE6BBD-1D21-A863-6F73-36F2B0F46544}"/>
              </a:ext>
            </a:extLst>
          </p:cNvPr>
          <p:cNvSpPr/>
          <p:nvPr/>
        </p:nvSpPr>
        <p:spPr>
          <a:xfrm>
            <a:off x="7246622" y="2167030"/>
            <a:ext cx="331470" cy="368230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56B8455-CF26-594E-3699-DE692E261775}"/>
              </a:ext>
            </a:extLst>
          </p:cNvPr>
          <p:cNvSpPr/>
          <p:nvPr/>
        </p:nvSpPr>
        <p:spPr>
          <a:xfrm>
            <a:off x="10778490" y="893687"/>
            <a:ext cx="1051560" cy="6619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/>
              <a:t>Selecionar modalidade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77195B1-C48A-3C6E-5BD7-D90F979AC090}"/>
              </a:ext>
            </a:extLst>
          </p:cNvPr>
          <p:cNvSpPr/>
          <p:nvPr/>
        </p:nvSpPr>
        <p:spPr>
          <a:xfrm>
            <a:off x="7842012" y="1955978"/>
            <a:ext cx="1915398" cy="2957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6FAED64-BBD0-ED7F-E72A-AE0D37079958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9757410" y="2103844"/>
            <a:ext cx="1021080" cy="0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6181FCAA-A3D2-0CA5-C2E2-0644B5793986}"/>
              </a:ext>
            </a:extLst>
          </p:cNvPr>
          <p:cNvSpPr/>
          <p:nvPr/>
        </p:nvSpPr>
        <p:spPr>
          <a:xfrm>
            <a:off x="10778490" y="1772881"/>
            <a:ext cx="1051560" cy="6619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/>
              <a:t>Pesquisa por nome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CAF3531-A9D9-18AA-6F62-B14726159C84}"/>
              </a:ext>
            </a:extLst>
          </p:cNvPr>
          <p:cNvSpPr/>
          <p:nvPr/>
        </p:nvSpPr>
        <p:spPr>
          <a:xfrm>
            <a:off x="10778490" y="2767074"/>
            <a:ext cx="1051560" cy="6619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/>
              <a:t>Botão de limpar filtro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BF37060-DE0D-8E6F-08E3-BC880A8AFB28}"/>
              </a:ext>
            </a:extLst>
          </p:cNvPr>
          <p:cNvSpPr/>
          <p:nvPr/>
        </p:nvSpPr>
        <p:spPr>
          <a:xfrm>
            <a:off x="9000431" y="5602077"/>
            <a:ext cx="754803" cy="579307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6BCA066-4D58-2E6D-0DA6-B4F3C44036BF}"/>
              </a:ext>
            </a:extLst>
          </p:cNvPr>
          <p:cNvSpPr/>
          <p:nvPr/>
        </p:nvSpPr>
        <p:spPr>
          <a:xfrm>
            <a:off x="2432716" y="5602076"/>
            <a:ext cx="754803" cy="579307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9F096CB-F1CD-9204-FB1E-A7F4964098CB}"/>
              </a:ext>
            </a:extLst>
          </p:cNvPr>
          <p:cNvSpPr/>
          <p:nvPr/>
        </p:nvSpPr>
        <p:spPr>
          <a:xfrm>
            <a:off x="8755812" y="2259955"/>
            <a:ext cx="972665" cy="27530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6DAB3DF-191A-ED0D-A763-FEFA9B302B58}"/>
              </a:ext>
            </a:extLst>
          </p:cNvPr>
          <p:cNvSpPr/>
          <p:nvPr/>
        </p:nvSpPr>
        <p:spPr>
          <a:xfrm>
            <a:off x="575670" y="5565385"/>
            <a:ext cx="1051560" cy="6619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/>
              <a:t>Voltar para a tela inicial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D1EFC0A-574A-7965-E6E2-D96360FAC21F}"/>
              </a:ext>
            </a:extLst>
          </p:cNvPr>
          <p:cNvCxnSpPr>
            <a:cxnSpLocks/>
            <a:stCxn id="8" idx="2"/>
            <a:endCxn id="16" idx="3"/>
          </p:cNvCxnSpPr>
          <p:nvPr/>
        </p:nvCxnSpPr>
        <p:spPr>
          <a:xfrm flipH="1">
            <a:off x="1627230" y="5891730"/>
            <a:ext cx="805486" cy="4618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D275E80-DFE7-BB12-699F-558E86197D98}"/>
              </a:ext>
            </a:extLst>
          </p:cNvPr>
          <p:cNvCxnSpPr>
            <a:cxnSpLocks/>
          </p:cNvCxnSpPr>
          <p:nvPr/>
        </p:nvCxnSpPr>
        <p:spPr>
          <a:xfrm>
            <a:off x="9755234" y="5847186"/>
            <a:ext cx="1034581" cy="0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26A26BD3-2EBE-A9A7-BABB-192788F458CF}"/>
              </a:ext>
            </a:extLst>
          </p:cNvPr>
          <p:cNvSpPr/>
          <p:nvPr/>
        </p:nvSpPr>
        <p:spPr>
          <a:xfrm>
            <a:off x="10778490" y="5499123"/>
            <a:ext cx="1051560" cy="6619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/>
              <a:t>Botão para imprimir 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279DC3CF-2CCD-3E2A-1F32-D07E72B83317}"/>
              </a:ext>
            </a:extLst>
          </p:cNvPr>
          <p:cNvCxnSpPr>
            <a:cxnSpLocks/>
            <a:stCxn id="9" idx="6"/>
            <a:endCxn id="30" idx="1"/>
          </p:cNvCxnSpPr>
          <p:nvPr/>
        </p:nvCxnSpPr>
        <p:spPr>
          <a:xfrm>
            <a:off x="9728477" y="2397608"/>
            <a:ext cx="1050013" cy="700429"/>
          </a:xfrm>
          <a:prstGeom prst="bentConnector3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3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34919-15DC-1812-1C4F-8E80B8B5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273" y="299601"/>
            <a:ext cx="6895454" cy="53377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Tela de Imprimir Frequência</a:t>
            </a:r>
          </a:p>
        </p:txBody>
      </p:sp>
      <p:pic>
        <p:nvPicPr>
          <p:cNvPr id="4" name="Imagem 3" descr="Tabela&#10;&#10;O conteúdo gerado por IA pode estar incorreto.">
            <a:extLst>
              <a:ext uri="{FF2B5EF4-FFF2-40B4-BE49-F238E27FC236}">
                <a16:creationId xmlns:a16="http://schemas.microsoft.com/office/drawing/2014/main" id="{27B26049-771B-6320-B132-78F65A226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10" y="874712"/>
            <a:ext cx="8792754" cy="565949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BD2312B-0D30-F896-D7A5-EBCD89EDCA59}"/>
              </a:ext>
            </a:extLst>
          </p:cNvPr>
          <p:cNvSpPr/>
          <p:nvPr/>
        </p:nvSpPr>
        <p:spPr>
          <a:xfrm>
            <a:off x="10935728" y="2779169"/>
            <a:ext cx="1051560" cy="6619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/>
              <a:t>Voltar para tela do histórico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44C5823-6FA6-A669-9284-616FE808D0B3}"/>
              </a:ext>
            </a:extLst>
          </p:cNvPr>
          <p:cNvSpPr/>
          <p:nvPr/>
        </p:nvSpPr>
        <p:spPr>
          <a:xfrm>
            <a:off x="10860573" y="1705248"/>
            <a:ext cx="1051560" cy="6619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 dirty="0"/>
              <a:t>Imprimir histórico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7498A66-C92B-2FE3-4416-7D435131F6C8}"/>
              </a:ext>
            </a:extLst>
          </p:cNvPr>
          <p:cNvSpPr/>
          <p:nvPr/>
        </p:nvSpPr>
        <p:spPr>
          <a:xfrm>
            <a:off x="8463715" y="1042172"/>
            <a:ext cx="621292" cy="452331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12D136D-8B8A-F327-17C8-2E859F3BE0A1}"/>
              </a:ext>
            </a:extLst>
          </p:cNvPr>
          <p:cNvSpPr/>
          <p:nvPr/>
        </p:nvSpPr>
        <p:spPr>
          <a:xfrm>
            <a:off x="9157670" y="1005887"/>
            <a:ext cx="621292" cy="58034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F7A9147-DCAD-D489-CDE8-AB7C38053E6F}"/>
              </a:ext>
            </a:extLst>
          </p:cNvPr>
          <p:cNvSpPr/>
          <p:nvPr/>
        </p:nvSpPr>
        <p:spPr>
          <a:xfrm>
            <a:off x="1674708" y="1705248"/>
            <a:ext cx="8792753" cy="47099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2AAABBB-8901-FAA0-7A24-FBBC755A4BD4}"/>
              </a:ext>
            </a:extLst>
          </p:cNvPr>
          <p:cNvCxnSpPr>
            <a:cxnSpLocks/>
            <a:stCxn id="4" idx="1"/>
            <a:endCxn id="22" idx="3"/>
          </p:cNvCxnSpPr>
          <p:nvPr/>
        </p:nvCxnSpPr>
        <p:spPr>
          <a:xfrm flipH="1" flipV="1">
            <a:off x="1207846" y="3704460"/>
            <a:ext cx="467564" cy="1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33A3E5AC-B85D-2690-45FB-48C4B3D42C70}"/>
              </a:ext>
            </a:extLst>
          </p:cNvPr>
          <p:cNvSpPr/>
          <p:nvPr/>
        </p:nvSpPr>
        <p:spPr>
          <a:xfrm>
            <a:off x="156286" y="3373497"/>
            <a:ext cx="1051560" cy="6619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 dirty="0"/>
              <a:t>Dados para impressão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40931A1F-39C0-1851-935B-627B86E07D7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778962" y="1258529"/>
            <a:ext cx="1607391" cy="446719"/>
          </a:xfrm>
          <a:prstGeom prst="bentConnector2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4A2DE7EB-8EF6-BA09-F0AF-0A4A0431C134}"/>
              </a:ext>
            </a:extLst>
          </p:cNvPr>
          <p:cNvCxnSpPr>
            <a:cxnSpLocks/>
            <a:stCxn id="9" idx="4"/>
            <a:endCxn id="5" idx="1"/>
          </p:cNvCxnSpPr>
          <p:nvPr/>
        </p:nvCxnSpPr>
        <p:spPr>
          <a:xfrm rot="16200000" flipH="1">
            <a:off x="9047230" y="1221633"/>
            <a:ext cx="1615629" cy="2161367"/>
          </a:xfrm>
          <a:prstGeom prst="bentConnector2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04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9CAB2-CD04-7C19-29BC-A0661A9B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99" y="327871"/>
            <a:ext cx="4419601" cy="530224"/>
          </a:xfrm>
        </p:spPr>
        <p:txBody>
          <a:bodyPr>
            <a:normAutofit fontScale="90000"/>
          </a:bodyPr>
          <a:lstStyle/>
          <a:p>
            <a:r>
              <a:rPr lang="pt-BR" dirty="0"/>
              <a:t>Tela de Cadastro</a:t>
            </a:r>
          </a:p>
        </p:txBody>
      </p:sp>
      <p:pic>
        <p:nvPicPr>
          <p:cNvPr id="4" name="Imagem 3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96ABD89F-3F64-AC26-8D70-DA2ED7B5D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59" y="1042867"/>
            <a:ext cx="8846819" cy="522150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1073AA2-5D0A-B33A-A636-935375A79A11}"/>
              </a:ext>
            </a:extLst>
          </p:cNvPr>
          <p:cNvSpPr/>
          <p:nvPr/>
        </p:nvSpPr>
        <p:spPr>
          <a:xfrm>
            <a:off x="10931135" y="5245252"/>
            <a:ext cx="1051560" cy="842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 dirty="0"/>
              <a:t>Avançar para tela de edição 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C8731F9-4AD0-7250-1DB8-97B4478059AE}"/>
              </a:ext>
            </a:extLst>
          </p:cNvPr>
          <p:cNvSpPr/>
          <p:nvPr/>
        </p:nvSpPr>
        <p:spPr>
          <a:xfrm>
            <a:off x="9568907" y="5626268"/>
            <a:ext cx="754803" cy="579307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0B990B2-61D8-1EDF-A3FE-0C5AE9CA6D29}"/>
              </a:ext>
            </a:extLst>
          </p:cNvPr>
          <p:cNvCxnSpPr>
            <a:cxnSpLocks/>
          </p:cNvCxnSpPr>
          <p:nvPr/>
        </p:nvCxnSpPr>
        <p:spPr>
          <a:xfrm>
            <a:off x="10327620" y="5847186"/>
            <a:ext cx="655718" cy="0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73531F39-2C97-0F9D-4BA8-B83F599F8AE1}"/>
              </a:ext>
            </a:extLst>
          </p:cNvPr>
          <p:cNvSpPr/>
          <p:nvPr/>
        </p:nvSpPr>
        <p:spPr>
          <a:xfrm>
            <a:off x="1900525" y="5686743"/>
            <a:ext cx="754803" cy="579307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0192F1D-0779-B0CA-7983-F5F06F3871EE}"/>
              </a:ext>
            </a:extLst>
          </p:cNvPr>
          <p:cNvSpPr/>
          <p:nvPr/>
        </p:nvSpPr>
        <p:spPr>
          <a:xfrm>
            <a:off x="259571" y="3537654"/>
            <a:ext cx="1051560" cy="6619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 dirty="0"/>
              <a:t>Voltar para a tela inicial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774B3F2-1C2C-9EDF-F225-67B5B735632C}"/>
              </a:ext>
            </a:extLst>
          </p:cNvPr>
          <p:cNvSpPr/>
          <p:nvPr/>
        </p:nvSpPr>
        <p:spPr>
          <a:xfrm>
            <a:off x="227694" y="5314470"/>
            <a:ext cx="1051560" cy="6619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 dirty="0"/>
              <a:t>Exibir tela do Power BI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B111768-05FD-4CE5-D152-D0FCAFC5FC65}"/>
              </a:ext>
            </a:extLst>
          </p:cNvPr>
          <p:cNvSpPr/>
          <p:nvPr/>
        </p:nvSpPr>
        <p:spPr>
          <a:xfrm>
            <a:off x="2771381" y="5674647"/>
            <a:ext cx="754803" cy="579307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4F8B8BD-AA55-64F1-3FDD-EB6F8D55E4E1}"/>
              </a:ext>
            </a:extLst>
          </p:cNvPr>
          <p:cNvSpPr/>
          <p:nvPr/>
        </p:nvSpPr>
        <p:spPr>
          <a:xfrm>
            <a:off x="2018515" y="2104390"/>
            <a:ext cx="8291708" cy="33431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9804EA2-05C0-FDE3-6386-044809523F08}"/>
              </a:ext>
            </a:extLst>
          </p:cNvPr>
          <p:cNvSpPr/>
          <p:nvPr/>
        </p:nvSpPr>
        <p:spPr>
          <a:xfrm>
            <a:off x="4662150" y="4426212"/>
            <a:ext cx="3040803" cy="579306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0412B5F-C5FA-3E07-EA19-560BB0910B4D}"/>
              </a:ext>
            </a:extLst>
          </p:cNvPr>
          <p:cNvCxnSpPr>
            <a:cxnSpLocks/>
            <a:stCxn id="19" idx="6"/>
            <a:endCxn id="21" idx="1"/>
          </p:cNvCxnSpPr>
          <p:nvPr/>
        </p:nvCxnSpPr>
        <p:spPr>
          <a:xfrm flipV="1">
            <a:off x="7702953" y="4596980"/>
            <a:ext cx="3215307" cy="118885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A2B44976-31E4-1204-E639-AC7D4C8CEB29}"/>
              </a:ext>
            </a:extLst>
          </p:cNvPr>
          <p:cNvSpPr/>
          <p:nvPr/>
        </p:nvSpPr>
        <p:spPr>
          <a:xfrm>
            <a:off x="10918260" y="4175780"/>
            <a:ext cx="1051560" cy="842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 dirty="0"/>
              <a:t>Botão de salvar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316BFDA-D4C2-C1F7-1AD7-B2DAC4B6DAFA}"/>
              </a:ext>
            </a:extLst>
          </p:cNvPr>
          <p:cNvSpPr/>
          <p:nvPr/>
        </p:nvSpPr>
        <p:spPr>
          <a:xfrm>
            <a:off x="247358" y="2106929"/>
            <a:ext cx="1051560" cy="842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/>
              <a:t>Inserir dados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2476B458-0904-4C30-CE42-78832022EC38}"/>
              </a:ext>
            </a:extLst>
          </p:cNvPr>
          <p:cNvCxnSpPr>
            <a:cxnSpLocks/>
          </p:cNvCxnSpPr>
          <p:nvPr/>
        </p:nvCxnSpPr>
        <p:spPr>
          <a:xfrm flipH="1">
            <a:off x="1269422" y="2537961"/>
            <a:ext cx="749093" cy="0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2366F26A-400E-30FF-CC79-85DEBCD6CC6D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rot="16200000" flipV="1">
            <a:off x="788058" y="4196874"/>
            <a:ext cx="1487163" cy="1492576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0F6A2DED-BA4E-B96A-B757-E03150111338}"/>
              </a:ext>
            </a:extLst>
          </p:cNvPr>
          <p:cNvCxnSpPr>
            <a:cxnSpLocks/>
            <a:stCxn id="16" idx="4"/>
            <a:endCxn id="14" idx="2"/>
          </p:cNvCxnSpPr>
          <p:nvPr/>
        </p:nvCxnSpPr>
        <p:spPr>
          <a:xfrm rot="5400000" flipH="1">
            <a:off x="1812350" y="4917521"/>
            <a:ext cx="277558" cy="2395309"/>
          </a:xfrm>
          <a:prstGeom prst="bentConnector3">
            <a:avLst>
              <a:gd name="adj1" fmla="val -82361"/>
            </a:avLst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72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18DC6-462F-E28B-411C-BF03513A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500" y="301408"/>
            <a:ext cx="7466999" cy="58356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Tela de Edição</a:t>
            </a:r>
          </a:p>
        </p:txBody>
      </p:sp>
      <p:pic>
        <p:nvPicPr>
          <p:cNvPr id="4" name="Imagem 3" descr="Interface gráfica do usuário, Site&#10;&#10;O conteúdo gerado por IA pode estar incorreto.">
            <a:extLst>
              <a:ext uri="{FF2B5EF4-FFF2-40B4-BE49-F238E27FC236}">
                <a16:creationId xmlns:a16="http://schemas.microsoft.com/office/drawing/2014/main" id="{B8352DC4-FE02-4BF0-6FFB-67E20269A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23" y="1126247"/>
            <a:ext cx="9244762" cy="5332662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7EED54B-E145-29E4-9590-F2D886844037}"/>
              </a:ext>
            </a:extLst>
          </p:cNvPr>
          <p:cNvCxnSpPr>
            <a:cxnSpLocks/>
            <a:stCxn id="7" idx="2"/>
            <a:endCxn id="9" idx="3"/>
          </p:cNvCxnSpPr>
          <p:nvPr/>
        </p:nvCxnSpPr>
        <p:spPr>
          <a:xfrm flipH="1">
            <a:off x="1198335" y="2390158"/>
            <a:ext cx="460285" cy="397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DC69CF43-D0AB-5025-8562-8D8648465A35}"/>
              </a:ext>
            </a:extLst>
          </p:cNvPr>
          <p:cNvSpPr/>
          <p:nvPr/>
        </p:nvSpPr>
        <p:spPr>
          <a:xfrm>
            <a:off x="1658620" y="2239599"/>
            <a:ext cx="404041" cy="301118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9C034F4-7594-ACEB-A4D3-85EC581EAA1D}"/>
              </a:ext>
            </a:extLst>
          </p:cNvPr>
          <p:cNvSpPr/>
          <p:nvPr/>
        </p:nvSpPr>
        <p:spPr>
          <a:xfrm>
            <a:off x="146775" y="1969355"/>
            <a:ext cx="1051560" cy="842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/>
              <a:t>Validação de relatório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F2E6927-3886-AFD0-1E1F-DC0329EC62B3}"/>
              </a:ext>
            </a:extLst>
          </p:cNvPr>
          <p:cNvSpPr/>
          <p:nvPr/>
        </p:nvSpPr>
        <p:spPr>
          <a:xfrm>
            <a:off x="1670714" y="2650836"/>
            <a:ext cx="404041" cy="301118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E77D391-44C5-4D9A-A6A5-D57FC21705F9}"/>
              </a:ext>
            </a:extLst>
          </p:cNvPr>
          <p:cNvSpPr/>
          <p:nvPr/>
        </p:nvSpPr>
        <p:spPr>
          <a:xfrm>
            <a:off x="146775" y="3050358"/>
            <a:ext cx="1051560" cy="842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/>
              <a:t>Editar cadastro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840F371-5108-FBE8-607D-6BBA15A55373}"/>
              </a:ext>
            </a:extLst>
          </p:cNvPr>
          <p:cNvSpPr/>
          <p:nvPr/>
        </p:nvSpPr>
        <p:spPr>
          <a:xfrm>
            <a:off x="10996203" y="2106929"/>
            <a:ext cx="1051560" cy="842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/>
              <a:t>Excluir cadastro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BB40A42-6A51-E9F9-78D2-66F7E5B1E7E9}"/>
              </a:ext>
            </a:extLst>
          </p:cNvPr>
          <p:cNvSpPr/>
          <p:nvPr/>
        </p:nvSpPr>
        <p:spPr>
          <a:xfrm>
            <a:off x="1670714" y="5856074"/>
            <a:ext cx="730612" cy="482546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6A79457-472B-6420-F5DF-04E908E55DBA}"/>
              </a:ext>
            </a:extLst>
          </p:cNvPr>
          <p:cNvSpPr/>
          <p:nvPr/>
        </p:nvSpPr>
        <p:spPr>
          <a:xfrm>
            <a:off x="2638332" y="5856073"/>
            <a:ext cx="766897" cy="615593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94E4624-58B4-1375-EB7D-F9CA497AACC3}"/>
              </a:ext>
            </a:extLst>
          </p:cNvPr>
          <p:cNvSpPr/>
          <p:nvPr/>
        </p:nvSpPr>
        <p:spPr>
          <a:xfrm>
            <a:off x="3702711" y="5856072"/>
            <a:ext cx="694326" cy="615593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F97E821-3AE7-F4EB-FCE0-89B180B4C3FA}"/>
              </a:ext>
            </a:extLst>
          </p:cNvPr>
          <p:cNvSpPr/>
          <p:nvPr/>
        </p:nvSpPr>
        <p:spPr>
          <a:xfrm>
            <a:off x="146775" y="4138929"/>
            <a:ext cx="1051560" cy="842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/>
              <a:t>Voltar para a tela inicial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05C94E7-A85C-26BE-B861-385B19A4081A}"/>
              </a:ext>
            </a:extLst>
          </p:cNvPr>
          <p:cNvSpPr/>
          <p:nvPr/>
        </p:nvSpPr>
        <p:spPr>
          <a:xfrm>
            <a:off x="146774" y="5676147"/>
            <a:ext cx="1051560" cy="842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 dirty="0"/>
              <a:t>Voltar para tela de cadastro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533ABB9-99E3-907C-5DD2-8D47F70B1C5E}"/>
              </a:ext>
            </a:extLst>
          </p:cNvPr>
          <p:cNvSpPr/>
          <p:nvPr/>
        </p:nvSpPr>
        <p:spPr>
          <a:xfrm>
            <a:off x="10996203" y="3473690"/>
            <a:ext cx="1051560" cy="842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/>
              <a:t>Quantidade total de cadastro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CAFD67F-6614-2F47-03C4-DB39188AF522}"/>
              </a:ext>
            </a:extLst>
          </p:cNvPr>
          <p:cNvCxnSpPr>
            <a:cxnSpLocks/>
            <a:stCxn id="17" idx="2"/>
            <a:endCxn id="21" idx="3"/>
          </p:cNvCxnSpPr>
          <p:nvPr/>
        </p:nvCxnSpPr>
        <p:spPr>
          <a:xfrm flipH="1">
            <a:off x="1198334" y="6097347"/>
            <a:ext cx="472380" cy="0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FAE81451-E43D-A899-FB9F-B099226755E9}"/>
              </a:ext>
            </a:extLst>
          </p:cNvPr>
          <p:cNvSpPr/>
          <p:nvPr/>
        </p:nvSpPr>
        <p:spPr>
          <a:xfrm>
            <a:off x="10996203" y="5541977"/>
            <a:ext cx="1051560" cy="842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/>
              <a:t>Exibir tela do BI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422206B-505A-F347-101A-EACDCFAC470C}"/>
              </a:ext>
            </a:extLst>
          </p:cNvPr>
          <p:cNvSpPr/>
          <p:nvPr/>
        </p:nvSpPr>
        <p:spPr>
          <a:xfrm>
            <a:off x="9157663" y="5928642"/>
            <a:ext cx="803182" cy="38578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E20DE63-2B35-D95D-3FF8-0AAEC7142E32}"/>
              </a:ext>
            </a:extLst>
          </p:cNvPr>
          <p:cNvSpPr/>
          <p:nvPr/>
        </p:nvSpPr>
        <p:spPr>
          <a:xfrm>
            <a:off x="10088995" y="2396832"/>
            <a:ext cx="319373" cy="397880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3E6AF700-42C7-4882-79D6-D4581D5C8C4C}"/>
              </a:ext>
            </a:extLst>
          </p:cNvPr>
          <p:cNvCxnSpPr>
            <a:cxnSpLocks/>
          </p:cNvCxnSpPr>
          <p:nvPr/>
        </p:nvCxnSpPr>
        <p:spPr>
          <a:xfrm flipV="1">
            <a:off x="10417794" y="2552599"/>
            <a:ext cx="571054" cy="24195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B9C8D81A-D6DB-A0F6-2E7B-81EF0C9A5327}"/>
              </a:ext>
            </a:extLst>
          </p:cNvPr>
          <p:cNvCxnSpPr>
            <a:cxnSpLocks/>
            <a:stCxn id="10" idx="2"/>
            <a:endCxn id="14" idx="3"/>
          </p:cNvCxnSpPr>
          <p:nvPr/>
        </p:nvCxnSpPr>
        <p:spPr>
          <a:xfrm rot="10800000" flipV="1">
            <a:off x="1198336" y="2801394"/>
            <a:ext cx="472379" cy="670163"/>
          </a:xfrm>
          <a:prstGeom prst="bentConnector3">
            <a:avLst>
              <a:gd name="adj1" fmla="val 54163"/>
            </a:avLst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FCF8391F-2EF7-E386-ED53-E68BE0689769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rot="16200000" flipV="1">
            <a:off x="1409796" y="4244088"/>
            <a:ext cx="874744" cy="2349226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5FAB597C-7BF3-266F-AFFC-B430D964E563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4397039" y="6245639"/>
            <a:ext cx="7124944" cy="138738"/>
          </a:xfrm>
          <a:prstGeom prst="bentConnector4">
            <a:avLst>
              <a:gd name="adj1" fmla="val 46310"/>
              <a:gd name="adj2" fmla="val 264771"/>
            </a:avLst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2AA0A468-10DA-1E26-9D81-9C30212A62C0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 flipH="1" flipV="1">
            <a:off x="9231668" y="4151351"/>
            <a:ext cx="2020996" cy="1508074"/>
          </a:xfrm>
          <a:prstGeom prst="bentConnector2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BC4DFBE6-5435-5114-0269-2B3E5E4765CE}"/>
                  </a:ext>
                </a:extLst>
              </p14:cNvPr>
              <p14:cNvContentPartPr/>
              <p14:nvPr/>
            </p14:nvContentPartPr>
            <p14:xfrm>
              <a:off x="3333820" y="2628680"/>
              <a:ext cx="360" cy="36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BC4DFBE6-5435-5114-0269-2B3E5E4765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0820" y="25656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C950AB0C-D7C5-6AF0-68A6-40FF91A27DE8}"/>
                  </a:ext>
                </a:extLst>
              </p14:cNvPr>
              <p14:cNvContentPartPr/>
              <p14:nvPr/>
            </p14:nvContentPartPr>
            <p14:xfrm>
              <a:off x="2348140" y="2628680"/>
              <a:ext cx="985680" cy="72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C950AB0C-D7C5-6AF0-68A6-40FF91A27D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85500" y="2502680"/>
                <a:ext cx="11113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02D9F4DA-2E29-51A5-6F4E-BBC28964B8E2}"/>
                  </a:ext>
                </a:extLst>
              </p14:cNvPr>
              <p14:cNvContentPartPr/>
              <p14:nvPr/>
            </p14:nvContentPartPr>
            <p14:xfrm>
              <a:off x="2330140" y="2730200"/>
              <a:ext cx="998640" cy="72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02D9F4DA-2E29-51A5-6F4E-BBC28964B8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67140" y="2604200"/>
                <a:ext cx="11242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CAF5B01D-3059-1C10-6DCF-2F6528A9598F}"/>
                  </a:ext>
                </a:extLst>
              </p14:cNvPr>
              <p14:cNvContentPartPr/>
              <p14:nvPr/>
            </p14:nvContentPartPr>
            <p14:xfrm>
              <a:off x="3949420" y="2666840"/>
              <a:ext cx="641880" cy="6840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CAF5B01D-3059-1C10-6DCF-2F6528A959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86420" y="2603840"/>
                <a:ext cx="7675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1D00135F-1E98-B522-69FA-EB9FFD3B9BF2}"/>
                  </a:ext>
                </a:extLst>
              </p14:cNvPr>
              <p14:cNvContentPartPr/>
              <p14:nvPr/>
            </p14:nvContentPartPr>
            <p14:xfrm>
              <a:off x="4927370" y="2654100"/>
              <a:ext cx="2216520" cy="1944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1D00135F-1E98-B522-69FA-EB9FFD3B9B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64370" y="2591100"/>
                <a:ext cx="23421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A11BA60E-766B-5495-2E56-5A23E7744922}"/>
                  </a:ext>
                </a:extLst>
              </p14:cNvPr>
              <p14:cNvContentPartPr/>
              <p14:nvPr/>
            </p14:nvContentPartPr>
            <p14:xfrm>
              <a:off x="7695940" y="2666700"/>
              <a:ext cx="2223360" cy="720"/>
            </p14:xfrm>
          </p:contentPart>
        </mc:Choice>
        <mc:Fallback xmlns=""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A11BA60E-766B-5495-2E56-5A23E774492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32940" y="2540700"/>
                <a:ext cx="23490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6C01A16E-049D-BBF2-6CC4-9FBF9DA8561F}"/>
                  </a:ext>
                </a:extLst>
              </p14:cNvPr>
              <p14:cNvContentPartPr/>
              <p14:nvPr/>
            </p14:nvContentPartPr>
            <p14:xfrm>
              <a:off x="7683340" y="3726900"/>
              <a:ext cx="2248200" cy="720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6C01A16E-049D-BBF2-6CC4-9FBF9DA8561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20340" y="3601620"/>
                <a:ext cx="23738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46F59168-6614-A163-9192-2394BE0B7EEF}"/>
                  </a:ext>
                </a:extLst>
              </p14:cNvPr>
              <p14:cNvContentPartPr/>
              <p14:nvPr/>
            </p14:nvContentPartPr>
            <p14:xfrm>
              <a:off x="4965270" y="3720780"/>
              <a:ext cx="2184840" cy="720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46F59168-6614-A163-9192-2394BE0B7EE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02630" y="3595500"/>
                <a:ext cx="23104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4B0471B9-910F-0DB8-53E4-2F9CE12CFE06}"/>
                  </a:ext>
                </a:extLst>
              </p14:cNvPr>
              <p14:cNvContentPartPr/>
              <p14:nvPr/>
            </p14:nvContentPartPr>
            <p14:xfrm>
              <a:off x="3936750" y="3733740"/>
              <a:ext cx="597240" cy="648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4B0471B9-910F-0DB8-53E4-2F9CE12CFE0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73750" y="3670740"/>
                <a:ext cx="7228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0AE3A0B0-B5F5-3634-4030-358299419DE4}"/>
                  </a:ext>
                </a:extLst>
              </p14:cNvPr>
              <p14:cNvContentPartPr/>
              <p14:nvPr/>
            </p14:nvContentPartPr>
            <p14:xfrm>
              <a:off x="2310690" y="3733740"/>
              <a:ext cx="991080" cy="720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0AE3A0B0-B5F5-3634-4030-358299419DE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248050" y="3607740"/>
                <a:ext cx="11167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13A6E655-D2AD-A40E-3841-AF77004BF385}"/>
                  </a:ext>
                </a:extLst>
              </p14:cNvPr>
              <p14:cNvContentPartPr/>
              <p14:nvPr/>
            </p14:nvContentPartPr>
            <p14:xfrm>
              <a:off x="2343090" y="4717980"/>
              <a:ext cx="991080" cy="720"/>
            </p14:xfrm>
          </p:contentPart>
        </mc:Choice>
        <mc:Fallback xmlns=""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13A6E655-D2AD-A40E-3841-AF77004BF38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80090" y="4591980"/>
                <a:ext cx="11167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EA0F33DE-107B-DA3C-0DF7-9B046DB89BDD}"/>
                  </a:ext>
                </a:extLst>
              </p14:cNvPr>
              <p14:cNvContentPartPr/>
              <p14:nvPr/>
            </p14:nvContentPartPr>
            <p14:xfrm>
              <a:off x="2278103" y="4810208"/>
              <a:ext cx="489254" cy="75464"/>
            </p14:xfrm>
          </p:contentPart>
        </mc:Choice>
        <mc:Fallback xmlns=""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EA0F33DE-107B-DA3C-0DF7-9B046DB89BD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215101" y="4747020"/>
                <a:ext cx="614898" cy="201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594FB835-F6BB-1022-AED9-C0B420744FAA}"/>
                  </a:ext>
                </a:extLst>
              </p14:cNvPr>
              <p14:cNvContentPartPr/>
              <p14:nvPr/>
            </p14:nvContentPartPr>
            <p14:xfrm>
              <a:off x="3949770" y="4756140"/>
              <a:ext cx="622440" cy="720"/>
            </p14:xfrm>
          </p:contentPart>
        </mc:Choice>
        <mc:Fallback xmlns=""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594FB835-F6BB-1022-AED9-C0B420744FA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86770" y="4630140"/>
                <a:ext cx="7480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">
            <p14:nvContentPartPr>
              <p14:cNvPr id="68" name="Tinta 67">
                <a:extLst>
                  <a:ext uri="{FF2B5EF4-FFF2-40B4-BE49-F238E27FC236}">
                    <a16:creationId xmlns:a16="http://schemas.microsoft.com/office/drawing/2014/main" id="{1C190DB9-566D-0032-1915-B0109F906968}"/>
                  </a:ext>
                </a:extLst>
              </p14:cNvPr>
              <p14:cNvContentPartPr/>
              <p14:nvPr/>
            </p14:nvContentPartPr>
            <p14:xfrm>
              <a:off x="4914670" y="4781700"/>
              <a:ext cx="2229120" cy="360"/>
            </p14:xfrm>
          </p:contentPart>
        </mc:Choice>
        <mc:Fallback xmlns="">
          <p:pic>
            <p:nvPicPr>
              <p:cNvPr id="68" name="Tinta 67">
                <a:extLst>
                  <a:ext uri="{FF2B5EF4-FFF2-40B4-BE49-F238E27FC236}">
                    <a16:creationId xmlns:a16="http://schemas.microsoft.com/office/drawing/2014/main" id="{1C190DB9-566D-0032-1915-B0109F90696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51670" y="4718700"/>
                <a:ext cx="23547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">
            <p14:nvContentPartPr>
              <p14:cNvPr id="71" name="Tinta 70">
                <a:extLst>
                  <a:ext uri="{FF2B5EF4-FFF2-40B4-BE49-F238E27FC236}">
                    <a16:creationId xmlns:a16="http://schemas.microsoft.com/office/drawing/2014/main" id="{7991E046-BA25-D249-F693-1E38FF782006}"/>
                  </a:ext>
                </a:extLst>
              </p14:cNvPr>
              <p14:cNvContentPartPr/>
              <p14:nvPr/>
            </p14:nvContentPartPr>
            <p14:xfrm>
              <a:off x="7696090" y="4756140"/>
              <a:ext cx="2248200" cy="6480"/>
            </p14:xfrm>
          </p:contentPart>
        </mc:Choice>
        <mc:Fallback xmlns="">
          <p:pic>
            <p:nvPicPr>
              <p:cNvPr id="71" name="Tinta 70">
                <a:extLst>
                  <a:ext uri="{FF2B5EF4-FFF2-40B4-BE49-F238E27FC236}">
                    <a16:creationId xmlns:a16="http://schemas.microsoft.com/office/drawing/2014/main" id="{7991E046-BA25-D249-F693-1E38FF78200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633090" y="4693140"/>
                <a:ext cx="2373840" cy="1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00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65AC8-9762-16EA-DE3D-896403C1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062" y="299601"/>
            <a:ext cx="7623875" cy="719755"/>
          </a:xfrm>
        </p:spPr>
        <p:txBody>
          <a:bodyPr/>
          <a:lstStyle/>
          <a:p>
            <a:pPr algn="ctr"/>
            <a:r>
              <a:rPr lang="pt-BR" dirty="0"/>
              <a:t>Tela de Edição</a:t>
            </a:r>
          </a:p>
        </p:txBody>
      </p:sp>
      <p:pic>
        <p:nvPicPr>
          <p:cNvPr id="4" name="Imagem 3" descr="Gráfico, Gráfico de cascata&#10;&#10;O conteúdo gerado por IA pode estar incorreto.">
            <a:extLst>
              <a:ext uri="{FF2B5EF4-FFF2-40B4-BE49-F238E27FC236}">
                <a16:creationId xmlns:a16="http://schemas.microsoft.com/office/drawing/2014/main" id="{A16C0CF3-E318-E5C3-4575-2254E9E9A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337" y="1181274"/>
            <a:ext cx="9179327" cy="536503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9707FC9-B341-19C0-3B62-EEBDAB87B8C4}"/>
              </a:ext>
            </a:extLst>
          </p:cNvPr>
          <p:cNvSpPr/>
          <p:nvPr/>
        </p:nvSpPr>
        <p:spPr>
          <a:xfrm>
            <a:off x="98394" y="3667215"/>
            <a:ext cx="1051560" cy="842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/>
              <a:t>Sim (Excluir cadastro)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095E49A-92CA-1D2C-8801-D049C8E84C0B}"/>
              </a:ext>
            </a:extLst>
          </p:cNvPr>
          <p:cNvSpPr/>
          <p:nvPr/>
        </p:nvSpPr>
        <p:spPr>
          <a:xfrm>
            <a:off x="10904181" y="3728810"/>
            <a:ext cx="1051560" cy="842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 dirty="0"/>
              <a:t>Não (Manter cadastro)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EAA3C80-63B2-E05A-4548-9C5BD78E125A}"/>
              </a:ext>
            </a:extLst>
          </p:cNvPr>
          <p:cNvCxnSpPr>
            <a:cxnSpLocks/>
          </p:cNvCxnSpPr>
          <p:nvPr/>
        </p:nvCxnSpPr>
        <p:spPr>
          <a:xfrm flipH="1">
            <a:off x="1107039" y="4173363"/>
            <a:ext cx="2704529" cy="0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779CF69-E0AD-EC36-EF55-F89F2F50ACCB}"/>
              </a:ext>
            </a:extLst>
          </p:cNvPr>
          <p:cNvCxnSpPr>
            <a:cxnSpLocks/>
            <a:stCxn id="14" idx="6"/>
            <a:endCxn id="7" idx="1"/>
          </p:cNvCxnSpPr>
          <p:nvPr/>
        </p:nvCxnSpPr>
        <p:spPr>
          <a:xfrm flipV="1">
            <a:off x="8219132" y="4150010"/>
            <a:ext cx="2685049" cy="1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0350E10C-43AD-8415-2C2E-D4D1FE0846B4}"/>
              </a:ext>
            </a:extLst>
          </p:cNvPr>
          <p:cNvSpPr/>
          <p:nvPr/>
        </p:nvSpPr>
        <p:spPr>
          <a:xfrm>
            <a:off x="3811568" y="3860357"/>
            <a:ext cx="1565183" cy="627688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C6A8342-16AD-C610-428C-DA960F0D1313}"/>
              </a:ext>
            </a:extLst>
          </p:cNvPr>
          <p:cNvSpPr/>
          <p:nvPr/>
        </p:nvSpPr>
        <p:spPr>
          <a:xfrm>
            <a:off x="6738616" y="3836166"/>
            <a:ext cx="1480516" cy="627689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44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AE47-A5C2-B1AF-FCC4-1C30FDECF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6214590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246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 Light</vt:lpstr>
      <vt:lpstr>Tema do Office</vt:lpstr>
      <vt:lpstr>Aplicativo de Ponto: “Frequência de Estagiários(as)”</vt:lpstr>
      <vt:lpstr>Tela Inicial</vt:lpstr>
      <vt:lpstr>Relatório de Frequência</vt:lpstr>
      <vt:lpstr>Tela de Imprimir Frequência</vt:lpstr>
      <vt:lpstr>Tela de Cadastro</vt:lpstr>
      <vt:lpstr>Tela de Edição</vt:lpstr>
      <vt:lpstr>Tela de Edição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maestro woldo</dc:creator>
  <cp:lastModifiedBy>WOLKENDO ARIAS</cp:lastModifiedBy>
  <cp:revision>6</cp:revision>
  <dcterms:created xsi:type="dcterms:W3CDTF">2025-06-02T16:49:20Z</dcterms:created>
  <dcterms:modified xsi:type="dcterms:W3CDTF">2025-06-23T18:40:32Z</dcterms:modified>
</cp:coreProperties>
</file>