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3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84" d="100"/>
          <a:sy n="84" d="100"/>
        </p:scale>
        <p:origin x="-85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4F64A-AF4D-43A5-8792-5903ABF3702F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5AEB-4C5B-4848-860D-E778DA222F2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55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55AEB-4C5B-4848-860D-E778DA222F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7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gif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anuela\Documents\GitHub\ship-evacuation\presentation\images\img608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06" y="1068516"/>
            <a:ext cx="4174682" cy="207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/>
          <p:cNvCxnSpPr/>
          <p:nvPr/>
        </p:nvCxnSpPr>
        <p:spPr>
          <a:xfrm flipV="1">
            <a:off x="5576637" y="1700810"/>
            <a:ext cx="249117" cy="609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Force Model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356171" y="2319564"/>
            <a:ext cx="360040" cy="360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28248" y="2272755"/>
            <a:ext cx="18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j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5735337" y="2628630"/>
            <a:ext cx="276823" cy="1860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020949" y="282452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6012160" y="2824520"/>
            <a:ext cx="85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  </a:t>
            </a:r>
            <a:r>
              <a:rPr lang="de-CH" dirty="0" smtClean="0">
                <a:solidFill>
                  <a:srgbClr val="00B050"/>
                </a:solidFill>
              </a:rPr>
              <a:t>i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591590" y="2721634"/>
            <a:ext cx="6208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f</a:t>
            </a:r>
            <a:r>
              <a:rPr lang="de-CH" sz="2000" baseline="-25000" dirty="0" err="1" smtClean="0"/>
              <a:t>ij</a:t>
            </a:r>
            <a:endParaRPr lang="en-GB" sz="2000" dirty="0"/>
          </a:p>
          <a:p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4513481" y="762818"/>
            <a:ext cx="288032" cy="29792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4932040" y="2473829"/>
            <a:ext cx="360040" cy="2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915333" y="2499584"/>
            <a:ext cx="661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f</a:t>
            </a:r>
            <a:r>
              <a:rPr lang="de-CH" sz="2000" baseline="-25000" dirty="0" err="1" smtClean="0"/>
              <a:t>W</a:t>
            </a:r>
            <a:endParaRPr lang="en-GB" sz="2000" dirty="0"/>
          </a:p>
          <a:p>
            <a:endParaRPr lang="en-GB" dirty="0"/>
          </a:p>
        </p:txBody>
      </p:sp>
      <p:sp>
        <p:nvSpPr>
          <p:cNvPr id="19" name="Ellipse 18"/>
          <p:cNvSpPr/>
          <p:nvPr/>
        </p:nvSpPr>
        <p:spPr>
          <a:xfrm>
            <a:off x="5630560" y="690810"/>
            <a:ext cx="1032199" cy="43204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exit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 rot="5400000">
            <a:off x="4968044" y="442257"/>
            <a:ext cx="288032" cy="929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 rot="5400000">
            <a:off x="7517553" y="-18379"/>
            <a:ext cx="288032" cy="1885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feld 26"/>
          <p:cNvSpPr txBox="1"/>
          <p:nvPr/>
        </p:nvSpPr>
        <p:spPr>
          <a:xfrm>
            <a:off x="5751052" y="1827498"/>
            <a:ext cx="129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</a:t>
            </a:r>
            <a:r>
              <a:rPr lang="de-CH" baseline="-25000" dirty="0" err="1" smtClean="0"/>
              <a:t>D</a:t>
            </a:r>
            <a:endParaRPr lang="en-GB" dirty="0"/>
          </a:p>
          <a:p>
            <a:endParaRPr lang="en-GB" dirty="0"/>
          </a:p>
        </p:txBody>
      </p:sp>
      <p:sp>
        <p:nvSpPr>
          <p:cNvPr id="28" name="Rechteck 27"/>
          <p:cNvSpPr/>
          <p:nvPr/>
        </p:nvSpPr>
        <p:spPr>
          <a:xfrm>
            <a:off x="3995936" y="2505575"/>
            <a:ext cx="441495" cy="851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1" y="2438391"/>
            <a:ext cx="2712570" cy="79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8" y="4005064"/>
            <a:ext cx="7721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2" y="4946078"/>
            <a:ext cx="6620410" cy="58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hteck 38"/>
          <p:cNvSpPr/>
          <p:nvPr/>
        </p:nvSpPr>
        <p:spPr>
          <a:xfrm>
            <a:off x="3864530" y="1401311"/>
            <a:ext cx="441495" cy="918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8" y="1338060"/>
            <a:ext cx="4272806" cy="93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1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clogging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endParaRPr lang="de-CH" dirty="0" smtClean="0"/>
          </a:p>
          <a:p>
            <a:r>
              <a:rPr lang="de-CH" dirty="0" err="1" smtClean="0"/>
              <a:t>general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adjustments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Implementation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7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17</Words>
  <Application>Microsoft Office PowerPoint</Application>
  <PresentationFormat>Bildschirmpräsentation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Deimos</vt:lpstr>
      <vt:lpstr>Force Model</vt:lpstr>
      <vt:lpstr>Implementation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manuela</dc:creator>
  <cp:lastModifiedBy>manuela</cp:lastModifiedBy>
  <cp:revision>46</cp:revision>
  <dcterms:created xsi:type="dcterms:W3CDTF">2012-12-16T08:55:27Z</dcterms:created>
  <dcterms:modified xsi:type="dcterms:W3CDTF">2012-12-17T14:54:53Z</dcterms:modified>
</cp:coreProperties>
</file>