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5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9539-56AA-438D-9B77-EEBBBA1F6759}" type="datetimeFigureOut">
              <a:rPr lang="en-GB" smtClean="0"/>
              <a:t>16/12/2012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AB35-79BB-471C-9658-E8F5A74C28C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98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9539-56AA-438D-9B77-EEBBBA1F6759}" type="datetimeFigureOut">
              <a:rPr lang="en-GB" smtClean="0"/>
              <a:t>16/12/2012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AB35-79BB-471C-9658-E8F5A74C28C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16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9539-56AA-438D-9B77-EEBBBA1F6759}" type="datetimeFigureOut">
              <a:rPr lang="en-GB" smtClean="0"/>
              <a:t>16/12/2012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AB35-79BB-471C-9658-E8F5A74C28C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2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9539-56AA-438D-9B77-EEBBBA1F6759}" type="datetimeFigureOut">
              <a:rPr lang="en-GB" smtClean="0"/>
              <a:t>16/12/2012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AB35-79BB-471C-9658-E8F5A74C28C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3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9539-56AA-438D-9B77-EEBBBA1F6759}" type="datetimeFigureOut">
              <a:rPr lang="en-GB" smtClean="0"/>
              <a:t>16/12/2012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AB35-79BB-471C-9658-E8F5A74C28C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06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9539-56AA-438D-9B77-EEBBBA1F6759}" type="datetimeFigureOut">
              <a:rPr lang="en-GB" smtClean="0"/>
              <a:t>16/12/2012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AB35-79BB-471C-9658-E8F5A74C28C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06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9539-56AA-438D-9B77-EEBBBA1F6759}" type="datetimeFigureOut">
              <a:rPr lang="en-GB" smtClean="0"/>
              <a:t>16/12/2012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AB35-79BB-471C-9658-E8F5A74C28C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9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9539-56AA-438D-9B77-EEBBBA1F6759}" type="datetimeFigureOut">
              <a:rPr lang="en-GB" smtClean="0"/>
              <a:t>16/12/2012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AB35-79BB-471C-9658-E8F5A74C28C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46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9539-56AA-438D-9B77-EEBBBA1F6759}" type="datetimeFigureOut">
              <a:rPr lang="en-GB" smtClean="0"/>
              <a:t>16/12/2012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AB35-79BB-471C-9658-E8F5A74C28C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05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9539-56AA-438D-9B77-EEBBBA1F6759}" type="datetimeFigureOut">
              <a:rPr lang="en-GB" smtClean="0"/>
              <a:t>16/12/2012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AB35-79BB-471C-9658-E8F5A74C28C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32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9539-56AA-438D-9B77-EEBBBA1F6759}" type="datetimeFigureOut">
              <a:rPr lang="en-GB" smtClean="0"/>
              <a:t>16/12/2012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AB35-79BB-471C-9658-E8F5A74C28C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62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79539-56AA-438D-9B77-EEBBBA1F6759}" type="datetimeFigureOut">
              <a:rPr lang="en-GB" smtClean="0"/>
              <a:t>16/12/2012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9AB35-79BB-471C-9658-E8F5A74C28C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8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22488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manuela</dc:creator>
  <cp:lastModifiedBy>manuela</cp:lastModifiedBy>
  <cp:revision>1</cp:revision>
  <dcterms:created xsi:type="dcterms:W3CDTF">2012-12-16T08:55:27Z</dcterms:created>
  <dcterms:modified xsi:type="dcterms:W3CDTF">2012-12-16T08:55:53Z</dcterms:modified>
</cp:coreProperties>
</file>