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85" r:id="rId2"/>
    <p:sldId id="298" r:id="rId3"/>
    <p:sldId id="286" r:id="rId4"/>
    <p:sldId id="287" r:id="rId5"/>
    <p:sldId id="288" r:id="rId6"/>
    <p:sldId id="300" r:id="rId7"/>
    <p:sldId id="292" r:id="rId8"/>
    <p:sldId id="295" r:id="rId9"/>
    <p:sldId id="297" r:id="rId10"/>
    <p:sldId id="299" r:id="rId11"/>
    <p:sldId id="277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>
      <p:cViewPr varScale="1">
        <p:scale>
          <a:sx n="63" d="100"/>
          <a:sy n="63" d="100"/>
        </p:scale>
        <p:origin x="-160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496FDA-1C3B-412A-8DCA-29CBD185AEF9}" type="datetimeFigureOut">
              <a:rPr lang="en-GB"/>
              <a:pPr>
                <a:defRPr/>
              </a:pPr>
              <a:t>17/12/2012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9C36A1A-AFF9-4FB1-A408-DCB4086C22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CH" smtClean="0"/>
              <a:t>Titel: Deck Conversion</a:t>
            </a:r>
            <a:endParaRPr lang="en-GB" smtClean="0"/>
          </a:p>
        </p:txBody>
      </p:sp>
      <p:sp>
        <p:nvSpPr>
          <p:cNvPr id="22531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33AD5C-707A-42CC-9BD2-412651F0243E}" type="slidenum">
              <a:rPr lang="en-GB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CH" smtClean="0"/>
              <a:t>Titel: Deck Similiarities and Reduction</a:t>
            </a:r>
            <a:endParaRPr lang="en-GB" smtClean="0"/>
          </a:p>
        </p:txBody>
      </p:sp>
      <p:sp>
        <p:nvSpPr>
          <p:cNvPr id="24579" name="Foliennummernplatzhalt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BFCE4B2-83F7-4908-BCD1-55B27C3AED5F}" type="slidenum">
              <a:rPr lang="en-GB" sz="1200">
                <a:latin typeface="Calibri" pitchFamily="34" charset="0"/>
              </a:rPr>
              <a:pPr algn="r"/>
              <a:t>2</a:t>
            </a:fld>
            <a:endParaRPr lang="en-GB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CH" smtClean="0"/>
              <a:t>show one comparision</a:t>
            </a:r>
            <a:r>
              <a:rPr lang="de-CH" smtClean="0">
                <a:sym typeface="Wingdings" pitchFamily="2" charset="2"/>
              </a:rPr>
              <a:t> added stairs/standard….</a:t>
            </a:r>
            <a:endParaRPr lang="en-GB" smtClean="0"/>
          </a:p>
        </p:txBody>
      </p:sp>
      <p:sp>
        <p:nvSpPr>
          <p:cNvPr id="24579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10C489-7DE9-43D6-B7C1-901CAB14ACDE}" type="slidenum">
              <a:rPr lang="en-GB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GB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2F8E1-8709-47B1-ACEC-160DD5283B49}" type="datetimeFigureOut">
              <a:rPr lang="en-GB"/>
              <a:pPr>
                <a:defRPr/>
              </a:pPr>
              <a:t>17/12/2012</a:t>
            </a:fld>
            <a:endParaRPr lang="en-GB"/>
          </a:p>
        </p:txBody>
      </p:sp>
      <p:sp>
        <p:nvSpPr>
          <p:cNvPr id="5" name="Fußzeilenplatzhalt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77AB6-62E8-4C11-9217-61FDE04CEB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12DE8-539C-4D98-BA59-CC84D5C2B38D}" type="datetimeFigureOut">
              <a:rPr lang="en-GB"/>
              <a:pPr>
                <a:defRPr/>
              </a:pPr>
              <a:t>17/12/2012</a:t>
            </a:fld>
            <a:endParaRPr lang="en-GB"/>
          </a:p>
        </p:txBody>
      </p:sp>
      <p:sp>
        <p:nvSpPr>
          <p:cNvPr id="5" name="Fußzeilenplatzhalt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1C558-5E5F-4E37-BB68-8B4250F462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ingekerbter Richtungspfeil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Eingekerbter Richtungspfeil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A0660F8-27B6-41B0-8ACB-920C8F763420}" type="datetimeFigureOut">
              <a:rPr lang="en-GB"/>
              <a:pPr>
                <a:defRPr/>
              </a:pPr>
              <a:t>17/12/2012</a:t>
            </a:fld>
            <a:endParaRPr lang="en-GB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D830769-B335-4736-85E5-AF2C2F42167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BF41280-6255-4DBA-8D19-9F9EA8D4E299}" type="datetimeFigureOut">
              <a:rPr lang="en-GB"/>
              <a:pPr>
                <a:defRPr/>
              </a:pPr>
              <a:t>17/12/2012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FBBA8C0-11E8-4A4C-BF31-860FA94DD6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E0F273-FC81-4065-A463-7276E0AE7D5B}" type="datetimeFigureOut">
              <a:rPr lang="en-GB"/>
              <a:pPr>
                <a:defRPr/>
              </a:pPr>
              <a:t>17/12/2012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6349F12-53D1-4103-8637-78A792A176C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F954A7C-44B3-4524-A82D-48099436ADF6}" type="datetimeFigureOut">
              <a:rPr lang="en-GB"/>
              <a:pPr>
                <a:defRPr/>
              </a:pPr>
              <a:t>17/12/2012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310EF2-B6BD-4B36-8AC9-F93BF652E2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F67FC-ABBB-4C0B-BCD8-3F52E9A95F0E}" type="datetimeFigureOut">
              <a:rPr lang="en-GB"/>
              <a:pPr>
                <a:defRPr/>
              </a:pPr>
              <a:t>17/12/2012</a:t>
            </a:fld>
            <a:endParaRPr lang="en-GB"/>
          </a:p>
        </p:txBody>
      </p:sp>
      <p:sp>
        <p:nvSpPr>
          <p:cNvPr id="3" name="Fußzeilenplatzhalt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82044-4F44-489E-8D5E-272D53CDBB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986AE13-07AB-49F1-A2D8-599679036632}" type="datetimeFigureOut">
              <a:rPr lang="en-GB"/>
              <a:pPr>
                <a:defRPr/>
              </a:pPr>
              <a:t>17/12/2012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DBDD285-D3FE-47CA-B897-C8ED09C88A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7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ihandform 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ingekerbter Richtungspfeil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Eingekerbter Richtungspfeil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51E8074-A487-4076-AD16-34094BCE2885}" type="datetimeFigureOut">
              <a:rPr lang="en-GB"/>
              <a:pPr>
                <a:defRPr/>
              </a:pPr>
              <a:t>17/12/2012</a:t>
            </a:fld>
            <a:endParaRPr lang="en-GB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1C64F8F-7567-4AEE-9E43-1CD83835C2D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B12D9-365B-47B9-BB34-FF9932D6CBB3}" type="datetimeFigureOut">
              <a:rPr lang="en-GB"/>
              <a:pPr>
                <a:defRPr/>
              </a:pPr>
              <a:t>17/12/2012</a:t>
            </a:fld>
            <a:endParaRPr lang="en-GB"/>
          </a:p>
        </p:txBody>
      </p:sp>
      <p:sp>
        <p:nvSpPr>
          <p:cNvPr id="5" name="Fußzeilenplatzhalt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4F122-4DB1-40AF-90C9-3B544E0CE13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1033" name="Textplatzhalt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49498F2F-6A39-4F54-A769-8DDA84751BDB}" type="datetimeFigureOut">
              <a:rPr lang="en-GB"/>
              <a:pPr>
                <a:defRPr/>
              </a:pPr>
              <a:t>17/12/2012</a:t>
            </a:fld>
            <a:endParaRPr lang="en-GB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318B554-057C-4B5C-A8E7-812B4B6970D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1" r:id="rId2"/>
    <p:sldLayoutId id="2147483672" r:id="rId3"/>
    <p:sldLayoutId id="2147483673" r:id="rId4"/>
    <p:sldLayoutId id="2147483674" r:id="rId5"/>
    <p:sldLayoutId id="2147483668" r:id="rId6"/>
    <p:sldLayoutId id="2147483675" r:id="rId7"/>
    <p:sldLayoutId id="2147483676" r:id="rId8"/>
    <p:sldLayoutId id="2147483669" r:id="rId9"/>
    <p:sldLayoutId id="2147483670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CH" dirty="0" smtClean="0">
                <a:solidFill>
                  <a:schemeClr val="tx1"/>
                </a:solidFill>
              </a:rPr>
              <a:t>Costa Serena- </a:t>
            </a:r>
            <a:r>
              <a:rPr lang="de-CH" dirty="0" err="1" smtClean="0">
                <a:solidFill>
                  <a:schemeClr val="tx1"/>
                </a:solidFill>
              </a:rPr>
              <a:t>Abstraction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151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750" y="6245225"/>
            <a:ext cx="219075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6011863" y="1844675"/>
          <a:ext cx="1851025" cy="2478088"/>
        </p:xfrm>
        <a:graphic>
          <a:graphicData uri="http://schemas.openxmlformats.org/presentationml/2006/ole">
            <p:oleObj spid="_x0000_s21510" name="Acrobat Document" r:id="rId5" imgW="561747" imgH="752305" progId="AcroExch.Document.7">
              <p:embed/>
            </p:oleObj>
          </a:graphicData>
        </a:graphic>
      </p:graphicFrame>
      <p:pic>
        <p:nvPicPr>
          <p:cNvPr id="21513" name="Picture 7" descr="deckconversio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27313" y="3789363"/>
            <a:ext cx="2871787" cy="215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1514" name="Picture 8" descr="Decksetup Kopie - Kopie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9750" y="2205038"/>
            <a:ext cx="2808288" cy="2254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5740003" y="109265"/>
            <a:ext cx="2962672" cy="122899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CH" dirty="0" err="1" smtClean="0">
                <a:solidFill>
                  <a:schemeClr val="tx1"/>
                </a:solidFill>
              </a:rPr>
              <a:t>added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dirty="0" err="1" smtClean="0">
                <a:solidFill>
                  <a:schemeClr val="tx1"/>
                </a:solidFill>
              </a:rPr>
              <a:t>stairs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" y="6245225"/>
            <a:ext cx="219075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5" descr="agents_added-stairs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676275" y="1146175"/>
            <a:ext cx="10591800" cy="528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5" descr="Question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D2CDCA"/>
              </a:clrFrom>
              <a:clrTo>
                <a:srgbClr val="D2CDC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750" y="188913"/>
            <a:ext cx="8101013" cy="568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0" y="6245225"/>
            <a:ext cx="219075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CH" dirty="0" smtClean="0">
                <a:solidFill>
                  <a:schemeClr val="tx1"/>
                </a:solidFill>
              </a:rPr>
              <a:t>Costa Serena- </a:t>
            </a:r>
            <a:r>
              <a:rPr lang="de-CH" dirty="0" err="1" smtClean="0">
                <a:solidFill>
                  <a:schemeClr val="tx1"/>
                </a:solidFill>
              </a:rPr>
              <a:t>Abstraction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0" y="6245225"/>
            <a:ext cx="219075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10" descr="Decksetup Kopi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31875" y="1196975"/>
            <a:ext cx="2879725" cy="4678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3556" name="Picture 11" descr="Decksetup_col Kopi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196975"/>
            <a:ext cx="2879725" cy="4678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CH" dirty="0" err="1">
                <a:solidFill>
                  <a:schemeClr val="tx1"/>
                </a:solidFill>
              </a:rPr>
              <a:t>R</a:t>
            </a:r>
            <a:r>
              <a:rPr lang="de-CH" dirty="0" err="1" smtClean="0">
                <a:solidFill>
                  <a:schemeClr val="tx1"/>
                </a:solidFill>
              </a:rPr>
              <a:t>esults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0" y="6245225"/>
            <a:ext cx="219075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feld 6"/>
          <p:cNvSpPr txBox="1">
            <a:spLocks noChangeArrowheads="1"/>
          </p:cNvSpPr>
          <p:nvPr/>
        </p:nvSpPr>
        <p:spPr bwMode="auto">
          <a:xfrm>
            <a:off x="250825" y="119063"/>
            <a:ext cx="5724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CH" sz="2400" b="1">
                <a:solidFill>
                  <a:srgbClr val="000000"/>
                </a:solidFill>
                <a:latin typeface="Lucida Sans Unicode" pitchFamily="34" charset="0"/>
              </a:rPr>
              <a:t>standard -ship deck simulation</a:t>
            </a:r>
            <a:endParaRPr lang="en-GB" sz="2400" b="1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27650" name="Textfeld 7"/>
          <p:cNvSpPr txBox="1">
            <a:spLocks noChangeArrowheads="1"/>
          </p:cNvSpPr>
          <p:nvPr/>
        </p:nvSpPr>
        <p:spPr bwMode="auto">
          <a:xfrm>
            <a:off x="250825" y="1844675"/>
            <a:ext cx="2124075" cy="288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CH" sz="1400" b="1">
                <a:solidFill>
                  <a:srgbClr val="000000"/>
                </a:solidFill>
                <a:latin typeface="Lucida Sans Unicode" pitchFamily="34" charset="0"/>
              </a:rPr>
              <a:t>Data:</a:t>
            </a:r>
          </a:p>
          <a:p>
            <a:r>
              <a:rPr lang="de-CH" sz="1400">
                <a:solidFill>
                  <a:srgbClr val="000000"/>
                </a:solidFill>
                <a:latin typeface="Lucida Sans Unicode" pitchFamily="34" charset="0"/>
              </a:rPr>
              <a:t>floors: 11</a:t>
            </a:r>
          </a:p>
          <a:p>
            <a:r>
              <a:rPr lang="de-CH" sz="1400">
                <a:solidFill>
                  <a:srgbClr val="000000"/>
                </a:solidFill>
                <a:latin typeface="Lucida Sans Unicode" pitchFamily="34" charset="0"/>
              </a:rPr>
              <a:t>exits: 26</a:t>
            </a:r>
          </a:p>
          <a:p>
            <a:r>
              <a:rPr lang="de-CH" sz="1400">
                <a:solidFill>
                  <a:srgbClr val="000000"/>
                </a:solidFill>
                <a:latin typeface="Lucida Sans Unicode" pitchFamily="34" charset="0"/>
              </a:rPr>
              <a:t>capacity: 180</a:t>
            </a:r>
          </a:p>
          <a:p>
            <a:r>
              <a:rPr lang="de-CH" sz="1400">
                <a:solidFill>
                  <a:srgbClr val="000000"/>
                </a:solidFill>
                <a:latin typeface="Lucida Sans Unicode" pitchFamily="34" charset="0"/>
              </a:rPr>
              <a:t>agents per floor: 400</a:t>
            </a:r>
          </a:p>
          <a:p>
            <a:endParaRPr lang="de-CH" sz="1600">
              <a:solidFill>
                <a:srgbClr val="000000"/>
              </a:solidFill>
              <a:latin typeface="Lucida Sans Unicode" pitchFamily="34" charset="0"/>
            </a:endParaRPr>
          </a:p>
          <a:p>
            <a:r>
              <a:rPr lang="de-CH" sz="1400">
                <a:solidFill>
                  <a:srgbClr val="000000"/>
                </a:solidFill>
                <a:latin typeface="Lucida Sans Unicode" pitchFamily="34" charset="0"/>
              </a:rPr>
              <a:t>timestep: 0.02 s</a:t>
            </a:r>
          </a:p>
          <a:p>
            <a:r>
              <a:rPr lang="de-CH" sz="1400">
                <a:solidFill>
                  <a:srgbClr val="000000"/>
                </a:solidFill>
                <a:latin typeface="Lucida Sans Unicode" pitchFamily="34" charset="0"/>
              </a:rPr>
              <a:t>meter per pixel: </a:t>
            </a:r>
          </a:p>
          <a:p>
            <a:r>
              <a:rPr lang="de-CH" sz="1400">
                <a:solidFill>
                  <a:srgbClr val="000000"/>
                </a:solidFill>
                <a:latin typeface="Lucida Sans Unicode" pitchFamily="34" charset="0"/>
              </a:rPr>
              <a:t>0.161</a:t>
            </a:r>
          </a:p>
          <a:p>
            <a:endParaRPr lang="de-CH" sz="1400">
              <a:solidFill>
                <a:srgbClr val="000000"/>
              </a:solidFill>
              <a:latin typeface="Lucida Sans Unicode" pitchFamily="34" charset="0"/>
            </a:endParaRPr>
          </a:p>
          <a:p>
            <a:endParaRPr lang="de-CH" sz="1400">
              <a:solidFill>
                <a:srgbClr val="000000"/>
              </a:solidFill>
              <a:latin typeface="Lucida Sans Unicode" pitchFamily="34" charset="0"/>
            </a:endParaRPr>
          </a:p>
          <a:p>
            <a:endParaRPr lang="de-CH" sz="1400">
              <a:solidFill>
                <a:srgbClr val="000000"/>
              </a:solidFill>
              <a:latin typeface="Lucida Sans Unicode" pitchFamily="34" charset="0"/>
            </a:endParaRPr>
          </a:p>
          <a:p>
            <a:endParaRPr lang="de-CH" sz="1400">
              <a:solidFill>
                <a:srgbClr val="000000"/>
              </a:solidFill>
              <a:latin typeface="Lucida Sans Unicode" pitchFamily="34" charset="0"/>
            </a:endParaRP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" y="6245225"/>
            <a:ext cx="219075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12" descr="begin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</a:blip>
          <a:srcRect l="2249" r="4713" b="-853"/>
          <a:stretch>
            <a:fillRect/>
          </a:stretch>
        </p:blipFill>
        <p:spPr bwMode="auto">
          <a:xfrm>
            <a:off x="2411413" y="1320800"/>
            <a:ext cx="6194425" cy="37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188" y="923925"/>
            <a:ext cx="7705725" cy="537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4168" y="274638"/>
            <a:ext cx="2602632" cy="85010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CH" dirty="0" err="1" smtClean="0">
                <a:solidFill>
                  <a:schemeClr val="tx1"/>
                </a:solidFill>
              </a:rPr>
              <a:t>standard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0" y="6237288"/>
            <a:ext cx="219075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6084168" y="274638"/>
            <a:ext cx="2602632" cy="850106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CH" dirty="0" err="1" smtClean="0">
                <a:solidFill>
                  <a:schemeClr val="tx1"/>
                </a:solidFill>
              </a:rPr>
              <a:t>standard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" y="6237288"/>
            <a:ext cx="219075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5" descr="addes_stairs_rescueboats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0113" y="1023938"/>
            <a:ext cx="7488237" cy="5229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41325" y="2667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CH" dirty="0" err="1">
                <a:solidFill>
                  <a:schemeClr val="tx1"/>
                </a:solidFill>
              </a:rPr>
              <a:t>B</a:t>
            </a:r>
            <a:r>
              <a:rPr lang="de-CH" dirty="0" err="1" smtClean="0">
                <a:solidFill>
                  <a:schemeClr val="tx1"/>
                </a:solidFill>
              </a:rPr>
              <a:t>ottlenecks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" y="6245225"/>
            <a:ext cx="219075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5" descr="bottlenecks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</a:blip>
          <a:srcRect l="6929" t="1527" r="6490" b="33830"/>
          <a:stretch>
            <a:fillRect/>
          </a:stretch>
        </p:blipFill>
        <p:spPr bwMode="auto">
          <a:xfrm>
            <a:off x="217488" y="1773238"/>
            <a:ext cx="8818562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CH" dirty="0" err="1" smtClean="0">
                <a:solidFill>
                  <a:schemeClr val="tx1"/>
                </a:solidFill>
              </a:rPr>
              <a:t>Added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dirty="0" err="1" smtClean="0">
                <a:solidFill>
                  <a:schemeClr val="tx1"/>
                </a:solidFill>
              </a:rPr>
              <a:t>stairs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" y="6245225"/>
            <a:ext cx="219075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ship_deck_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4581525"/>
            <a:ext cx="8637587" cy="119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6" descr="ship_deck_0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25" y="3429000"/>
            <a:ext cx="8637588" cy="119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9" descr="ship_deck_0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825" y="1484313"/>
            <a:ext cx="86375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088" y="1268413"/>
            <a:ext cx="7056437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24128" y="188640"/>
            <a:ext cx="2962672" cy="122899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CH" dirty="0" err="1" smtClean="0">
                <a:solidFill>
                  <a:schemeClr val="tx1"/>
                </a:solidFill>
              </a:rPr>
              <a:t>added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dirty="0" err="1" smtClean="0">
                <a:solidFill>
                  <a:schemeClr val="tx1"/>
                </a:solidFill>
              </a:rPr>
              <a:t>stairs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0" y="6245225"/>
            <a:ext cx="219075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imo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Deimo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Deimo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Deimo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38</Words>
  <Application>Microsoft Office PowerPoint</Application>
  <PresentationFormat>On-screen Show (4:3)</PresentationFormat>
  <Paragraphs>18</Paragraphs>
  <Slides>11</Slides>
  <Notes>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Entwurfsvorlage</vt:lpstr>
      </vt:variant>
      <vt:variant>
        <vt:i4>7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26" baseType="lpstr">
      <vt:lpstr>Arial</vt:lpstr>
      <vt:lpstr>Lucida Sans Unicode</vt:lpstr>
      <vt:lpstr>Wingdings 3</vt:lpstr>
      <vt:lpstr>Verdana</vt:lpstr>
      <vt:lpstr>Wingdings 2</vt:lpstr>
      <vt:lpstr>Calibri</vt:lpstr>
      <vt:lpstr>Wingdings</vt:lpstr>
      <vt:lpstr>Deimos</vt:lpstr>
      <vt:lpstr>Deimos</vt:lpstr>
      <vt:lpstr>Deimos</vt:lpstr>
      <vt:lpstr>Deimos</vt:lpstr>
      <vt:lpstr>Deimos</vt:lpstr>
      <vt:lpstr>Deimos</vt:lpstr>
      <vt:lpstr>Deimos</vt:lpstr>
      <vt:lpstr>Acrobat Document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manuela</dc:creator>
  <cp:lastModifiedBy>Andreas</cp:lastModifiedBy>
  <cp:revision>41</cp:revision>
  <dcterms:created xsi:type="dcterms:W3CDTF">2012-12-16T08:55:27Z</dcterms:created>
  <dcterms:modified xsi:type="dcterms:W3CDTF">2012-12-17T16:13:24Z</dcterms:modified>
</cp:coreProperties>
</file>