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Costa Serena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19" b="89720" l="0" r="100000">
                        <a14:backgroundMark x1="15486" y1="6542" x2="15486" y2="6542"/>
                        <a14:backgroundMark x1="12336" y1="40187" x2="12336" y2="40187"/>
                      </a14:backgroundRemoval>
                    </a14:imgEffect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" y="6245696"/>
            <a:ext cx="2191118" cy="6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867694"/>
            <a:ext cx="6819900" cy="3752850"/>
          </a:xfrm>
        </p:spPr>
      </p:pic>
    </p:spTree>
    <p:extLst>
      <p:ext uri="{BB962C8B-B14F-4D97-AF65-F5344CB8AC3E}">
        <p14:creationId xmlns:p14="http://schemas.microsoft.com/office/powerpoint/2010/main" val="35760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 smtClean="0"/>
          </a:p>
          <a:p>
            <a:r>
              <a:rPr lang="en-GB" smtClean="0"/>
              <a:t>Save </a:t>
            </a:r>
            <a:r>
              <a:rPr lang="en-GB" smtClean="0"/>
              <a:t>evacuation </a:t>
            </a:r>
            <a:r>
              <a:rPr lang="en-GB" dirty="0" smtClean="0"/>
              <a:t>time by adjusting:</a:t>
            </a:r>
          </a:p>
          <a:p>
            <a:pPr marL="109728" indent="0">
              <a:buNone/>
            </a:pPr>
            <a:r>
              <a:rPr lang="en-GB" dirty="0" smtClean="0"/>
              <a:t>Room disposition</a:t>
            </a:r>
          </a:p>
          <a:p>
            <a:pPr marL="109728" indent="0">
              <a:buNone/>
            </a:pPr>
            <a:r>
              <a:rPr lang="en-GB" dirty="0" smtClean="0"/>
              <a:t>Bottlenecks</a:t>
            </a:r>
          </a:p>
          <a:p>
            <a:pPr marL="109728" indent="0">
              <a:buNone/>
            </a:pPr>
            <a:r>
              <a:rPr lang="en-GB" dirty="0" smtClean="0"/>
              <a:t>Rescue boats</a:t>
            </a:r>
          </a:p>
          <a:p>
            <a:pPr marL="109728" indent="0">
              <a:buNone/>
            </a:pPr>
            <a:r>
              <a:rPr lang="en-GB" dirty="0" smtClean="0"/>
              <a:t>Controlled flow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Fundamental </a:t>
            </a:r>
            <a:r>
              <a:rPr lang="de-CH" dirty="0" err="1" smtClean="0">
                <a:solidFill>
                  <a:schemeClr val="tx1"/>
                </a:solidFill>
              </a:rPr>
              <a:t>Questions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19" b="89720" l="0" r="100000">
                        <a14:backgroundMark x1="15486" y1="6542" x2="15486" y2="6542"/>
                        <a14:backgroundMark x1="12336" y1="40187" x2="12336" y2="40187"/>
                      </a14:backgroundRemoval>
                    </a14:imgEffect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" y="6245696"/>
            <a:ext cx="2191118" cy="6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95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17</Words>
  <Application>Microsoft Office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Deimos</vt:lpstr>
      <vt:lpstr>Costa Serena</vt:lpstr>
      <vt:lpstr>Fundamental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Costa Serena</dc:title>
  <dc:creator>Fabian</dc:creator>
  <cp:lastModifiedBy>Fabian</cp:lastModifiedBy>
  <cp:revision>7</cp:revision>
  <dcterms:created xsi:type="dcterms:W3CDTF">2012-12-17T14:16:54Z</dcterms:created>
  <dcterms:modified xsi:type="dcterms:W3CDTF">2012-12-17T19:30:14Z</dcterms:modified>
</cp:coreProperties>
</file>