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3" r:id="rId2"/>
    <p:sldId id="273" r:id="rId3"/>
    <p:sldId id="284" r:id="rId4"/>
    <p:sldId id="2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4982" autoAdjust="0"/>
  </p:normalViewPr>
  <p:slideViewPr>
    <p:cSldViewPr>
      <p:cViewPr varScale="1">
        <p:scale>
          <a:sx n="56" d="100"/>
          <a:sy n="56" d="100"/>
        </p:scale>
        <p:origin x="-1675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5"/>
    </p:cViewPr>
  </p:notesText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4F64A-AF4D-43A5-8792-5903ABF3702F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5AEB-4C5B-4848-860D-E778DA222F2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5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coninuous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corner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stone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 m, out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acting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</a:t>
            </a:r>
            <a:r>
              <a:rPr lang="de-CH" dirty="0"/>
              <a:t> </a:t>
            </a:r>
            <a:r>
              <a:rPr lang="de-CH" dirty="0" smtClean="0"/>
              <a:t>in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vi,0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desired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ei,0,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acting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him</a:t>
            </a:r>
            <a:endParaRPr lang="de-C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/>
          </a:p>
          <a:p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de-CH" dirty="0" smtClean="0"/>
              <a:t>. </a:t>
            </a:r>
            <a:r>
              <a:rPr lang="de-CH" dirty="0" err="1" smtClean="0"/>
              <a:t>only</a:t>
            </a:r>
            <a:r>
              <a:rPr lang="de-CH" dirty="0" smtClean="0"/>
              <a:t> 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walls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area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 </a:t>
            </a:r>
            <a:r>
              <a:rPr lang="de-CH" dirty="0" err="1" smtClean="0"/>
              <a:t>interact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.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approching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5AEB-4C5B-4848-860D-E778DA222F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7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implementation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previous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.  </a:t>
            </a:r>
            <a:r>
              <a:rPr lang="de-CH" baseline="0" dirty="0" err="1" smtClean="0"/>
              <a:t>Means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already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run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. </a:t>
            </a:r>
          </a:p>
          <a:p>
            <a:r>
              <a:rPr lang="de-CH" baseline="0" dirty="0" err="1" smtClean="0"/>
              <a:t>Nevertheless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spent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lot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time </a:t>
            </a:r>
            <a:r>
              <a:rPr lang="de-CH" baseline="0" dirty="0" err="1" smtClean="0"/>
              <a:t>understanding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modifying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fit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purposes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smtClean="0"/>
              <a:t>I will </a:t>
            </a:r>
            <a:r>
              <a:rPr lang="de-CH" baseline="0" dirty="0" err="1" smtClean="0"/>
              <a:t>give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short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modifications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also </a:t>
            </a:r>
            <a:r>
              <a:rPr lang="de-CH" baseline="0" dirty="0" err="1" smtClean="0"/>
              <a:t>mention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difficulties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hugh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numbers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pixels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workign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5AEB-4C5B-4848-860D-E778DA222F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8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biggest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made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was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exits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applications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model</a:t>
            </a:r>
            <a:endParaRPr lang="de-CH" baseline="0" dirty="0" smtClean="0"/>
          </a:p>
          <a:p>
            <a:r>
              <a:rPr lang="de-CH" baseline="0" dirty="0" smtClean="0"/>
              <a:t> </a:t>
            </a:r>
          </a:p>
          <a:p>
            <a:r>
              <a:rPr lang="de-CH" baseline="0" dirty="0" err="1" smtClean="0"/>
              <a:t>first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>
                <a:sym typeface="Wingdings" pitchFamily="2" charset="2"/>
              </a:rPr>
              <a:t>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exits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arranged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long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floor</a:t>
            </a:r>
            <a:endParaRPr lang="de-CH" baseline="0" dirty="0" smtClean="0"/>
          </a:p>
          <a:p>
            <a:r>
              <a:rPr lang="de-CH" baseline="0" dirty="0" err="1" smtClean="0"/>
              <a:t>then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>
                <a:sym typeface="Wingdings" pitchFamily="2" charset="2"/>
              </a:rPr>
              <a:t></a:t>
            </a:r>
            <a:r>
              <a:rPr lang="de-CH" baseline="0" dirty="0" err="1" smtClean="0">
                <a:sym typeface="Wingdings" pitchFamily="2" charset="2"/>
              </a:rPr>
              <a:t>we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can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have</a:t>
            </a:r>
            <a:r>
              <a:rPr lang="de-CH" baseline="0" dirty="0" smtClean="0">
                <a:sym typeface="Wingdings" pitchFamily="2" charset="2"/>
              </a:rPr>
              <a:t> multiple </a:t>
            </a:r>
            <a:r>
              <a:rPr lang="de-CH" baseline="0" dirty="0" err="1" smtClean="0">
                <a:sym typeface="Wingdings" pitchFamily="2" charset="2"/>
              </a:rPr>
              <a:t>exits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and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to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make</a:t>
            </a:r>
            <a:r>
              <a:rPr lang="de-CH" baseline="0" dirty="0" smtClean="0">
                <a:sym typeface="Wingdings" pitchFamily="2" charset="2"/>
              </a:rPr>
              <a:t> a </a:t>
            </a:r>
            <a:r>
              <a:rPr lang="de-CH" baseline="0" dirty="0" err="1" smtClean="0">
                <a:sym typeface="Wingdings" pitchFamily="2" charset="2"/>
              </a:rPr>
              <a:t>specific</a:t>
            </a:r>
            <a:r>
              <a:rPr lang="de-CH" baseline="0" dirty="0" smtClean="0">
                <a:sym typeface="Wingdings" pitchFamily="2" charset="2"/>
              </a:rPr>
              <a:t>  </a:t>
            </a:r>
            <a:r>
              <a:rPr lang="de-CH" baseline="0" dirty="0" err="1" smtClean="0">
                <a:sym typeface="Wingdings" pitchFamily="2" charset="2"/>
              </a:rPr>
              <a:t>access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possible</a:t>
            </a:r>
            <a:r>
              <a:rPr lang="de-CH" baseline="0" dirty="0" smtClean="0">
                <a:sym typeface="Wingdings" pitchFamily="2" charset="2"/>
              </a:rPr>
              <a:t>, </a:t>
            </a:r>
            <a:r>
              <a:rPr lang="de-CH" baseline="0" dirty="0" err="1" smtClean="0">
                <a:sym typeface="Wingdings" pitchFamily="2" charset="2"/>
              </a:rPr>
              <a:t>we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gave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each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exit</a:t>
            </a:r>
            <a:r>
              <a:rPr lang="de-CH" baseline="0" dirty="0" smtClean="0">
                <a:sym typeface="Wingdings" pitchFamily="2" charset="2"/>
              </a:rPr>
              <a:t> a </a:t>
            </a:r>
            <a:r>
              <a:rPr lang="de-CH" baseline="0" dirty="0" err="1" smtClean="0">
                <a:sym typeface="Wingdings" pitchFamily="2" charset="2"/>
              </a:rPr>
              <a:t>number</a:t>
            </a:r>
            <a:endParaRPr lang="de-CH" baseline="0" dirty="0" smtClean="0">
              <a:sym typeface="Wingdings" pitchFamily="2" charset="2"/>
            </a:endParaRPr>
          </a:p>
          <a:p>
            <a:r>
              <a:rPr lang="de-CH" baseline="0" dirty="0" err="1" smtClean="0">
                <a:sym typeface="Wingdings" pitchFamily="2" charset="2"/>
              </a:rPr>
              <a:t>and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finally</a:t>
            </a:r>
            <a:r>
              <a:rPr lang="de-CH" baseline="0" dirty="0" smtClean="0">
                <a:sym typeface="Wingdings" pitchFamily="2" charset="2"/>
              </a:rPr>
              <a:t>:</a:t>
            </a:r>
          </a:p>
          <a:p>
            <a:pPr marL="171450" indent="-171450">
              <a:buFont typeface="Wingdings"/>
              <a:buChar char="à"/>
            </a:pPr>
            <a:r>
              <a:rPr lang="de-CH" baseline="0" dirty="0" err="1" smtClean="0">
                <a:sym typeface="Wingdings" pitchFamily="2" charset="2"/>
              </a:rPr>
              <a:t>it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is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now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possible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to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close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exits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during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the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simulation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by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changing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them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into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walls</a:t>
            </a:r>
            <a:r>
              <a:rPr lang="de-CH" baseline="0" dirty="0" smtClean="0">
                <a:sym typeface="Wingdings" pitchFamily="2" charset="2"/>
              </a:rPr>
              <a:t>. </a:t>
            </a:r>
          </a:p>
          <a:p>
            <a:pPr marL="0" indent="0">
              <a:buFont typeface="Wingdings"/>
              <a:buNone/>
            </a:pPr>
            <a:r>
              <a:rPr lang="de-CH" baseline="0" dirty="0" err="1" smtClean="0">
                <a:sym typeface="Wingdings" pitchFamily="2" charset="2"/>
              </a:rPr>
              <a:t>for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our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standard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simulation</a:t>
            </a:r>
            <a:r>
              <a:rPr lang="de-CH" baseline="0" dirty="0" smtClean="0">
                <a:sym typeface="Wingdings" pitchFamily="2" charset="2"/>
              </a:rPr>
              <a:t>, </a:t>
            </a:r>
            <a:r>
              <a:rPr lang="de-CH" baseline="0" dirty="0" err="1" smtClean="0">
                <a:sym typeface="Wingdings" pitchFamily="2" charset="2"/>
              </a:rPr>
              <a:t>we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let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the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exits</a:t>
            </a:r>
            <a:r>
              <a:rPr lang="de-CH" baseline="0" dirty="0" smtClean="0">
                <a:sym typeface="Wingdings" pitchFamily="2" charset="2"/>
              </a:rPr>
              <a:t> (</a:t>
            </a:r>
            <a:r>
              <a:rPr lang="de-CH" baseline="0" dirty="0" err="1" smtClean="0">
                <a:sym typeface="Wingdings" pitchFamily="2" charset="2"/>
              </a:rPr>
              <a:t>which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represent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the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lifeboats</a:t>
            </a:r>
            <a:r>
              <a:rPr lang="de-CH" baseline="0" dirty="0" smtClean="0">
                <a:sym typeface="Wingdings" pitchFamily="2" charset="2"/>
              </a:rPr>
              <a:t>) </a:t>
            </a:r>
            <a:r>
              <a:rPr lang="de-CH" baseline="0" dirty="0" err="1" smtClean="0">
                <a:sym typeface="Wingdings" pitchFamily="2" charset="2"/>
              </a:rPr>
              <a:t>close</a:t>
            </a:r>
            <a:r>
              <a:rPr lang="de-CH" baseline="0" dirty="0" smtClean="0">
                <a:sym typeface="Wingdings" pitchFamily="2" charset="2"/>
              </a:rPr>
              <a:t>, </a:t>
            </a:r>
            <a:r>
              <a:rPr lang="de-CH" baseline="0" dirty="0" err="1" smtClean="0">
                <a:sym typeface="Wingdings" pitchFamily="2" charset="2"/>
              </a:rPr>
              <a:t>as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soon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as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they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are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full</a:t>
            </a:r>
            <a:r>
              <a:rPr lang="de-CH" baseline="0" dirty="0" smtClean="0">
                <a:sym typeface="Wingdings" pitchFamily="2" charset="2"/>
              </a:rPr>
              <a:t>.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5AEB-4C5B-4848-860D-E778DA222F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4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 smtClean="0"/>
              <a:t>during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simulation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realized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problems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clogging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This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probably</a:t>
            </a:r>
            <a:r>
              <a:rPr lang="de-CH" baseline="0" dirty="0" smtClean="0"/>
              <a:t> due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dimensions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simluation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around</a:t>
            </a:r>
            <a:r>
              <a:rPr lang="de-CH" baseline="0" dirty="0" smtClean="0"/>
              <a:t> 4000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on 11 </a:t>
            </a:r>
            <a:r>
              <a:rPr lang="de-CH" baseline="0" dirty="0" err="1" smtClean="0"/>
              <a:t>floors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while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300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on 3 </a:t>
            </a:r>
            <a:r>
              <a:rPr lang="de-CH" baseline="0" dirty="0" err="1" smtClean="0"/>
              <a:t>floors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biggest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problems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appear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around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stairs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The </a:t>
            </a:r>
            <a:r>
              <a:rPr lang="de-CH" baseline="0" dirty="0" err="1" smtClean="0"/>
              <a:t>density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very</a:t>
            </a:r>
            <a:r>
              <a:rPr lang="de-CH" baseline="0" dirty="0" smtClean="0"/>
              <a:t> high, so </a:t>
            </a:r>
            <a:r>
              <a:rPr lang="de-CH" baseline="0" dirty="0" err="1" smtClean="0"/>
              <a:t>there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pushed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walls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which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trapped</a:t>
            </a:r>
            <a:r>
              <a:rPr lang="de-CH" baseline="0" dirty="0" smtClean="0"/>
              <a:t>.  This </a:t>
            </a:r>
            <a:r>
              <a:rPr lang="de-CH" baseline="0" dirty="0" err="1" smtClean="0"/>
              <a:t>makes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problem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worse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block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!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solve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problem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wrote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piece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out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wall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giving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them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random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velocity</a:t>
            </a:r>
            <a:r>
              <a:rPr lang="de-CH" baseline="0" dirty="0" smtClean="0"/>
              <a:t>. </a:t>
            </a:r>
          </a:p>
          <a:p>
            <a:endParaRPr lang="de-CH" baseline="0" dirty="0" smtClean="0"/>
          </a:p>
          <a:p>
            <a:r>
              <a:rPr lang="de-CH" baseline="0" dirty="0" smtClean="0"/>
              <a:t>The </a:t>
            </a:r>
            <a:r>
              <a:rPr lang="de-CH" baseline="0" dirty="0" err="1" smtClean="0"/>
              <a:t>problem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was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 wall on </a:t>
            </a:r>
            <a:r>
              <a:rPr lang="de-CH" baseline="0" dirty="0" err="1" smtClean="0"/>
              <a:t>any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side</a:t>
            </a:r>
            <a:r>
              <a:rPr lang="de-CH" baseline="0" dirty="0" smtClean="0"/>
              <a:t>. So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suddendly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stuck in </a:t>
            </a:r>
            <a:r>
              <a:rPr lang="de-CH" baseline="0" dirty="0" err="1" smtClean="0"/>
              <a:t>closed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rooms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Due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time </a:t>
            </a:r>
            <a:r>
              <a:rPr lang="de-CH" baseline="0" dirty="0" err="1" smtClean="0"/>
              <a:t>pressure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couldn’t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figure</a:t>
            </a:r>
            <a:r>
              <a:rPr lang="de-CH" baseline="0" dirty="0" smtClean="0"/>
              <a:t> out a smarter </a:t>
            </a:r>
            <a:r>
              <a:rPr lang="de-CH" baseline="0" dirty="0" err="1" smtClean="0"/>
              <a:t>way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solve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problem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just </a:t>
            </a:r>
            <a:r>
              <a:rPr lang="de-CH" baseline="0" dirty="0" err="1" smtClean="0"/>
              <a:t>opened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those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closed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rooms</a:t>
            </a:r>
            <a:r>
              <a:rPr lang="de-CH" baseline="0" dirty="0" smtClean="0"/>
              <a:t>, so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exit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another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point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have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improve</a:t>
            </a:r>
            <a:r>
              <a:rPr lang="de-CH" baseline="0" dirty="0" smtClean="0"/>
              <a:t> was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reaches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staircase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chagne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floor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would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chek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space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free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smtClean="0"/>
              <a:t> not.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5AEB-4C5B-4848-860D-E778DA222F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79539-56AA-438D-9B77-EEBBBA1F6759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nuela\Documents\GitHub\ship-evacuation\presentation\images\img608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06" y="1068516"/>
            <a:ext cx="4174682" cy="207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/>
          <p:cNvCxnSpPr/>
          <p:nvPr/>
        </p:nvCxnSpPr>
        <p:spPr>
          <a:xfrm flipV="1">
            <a:off x="5576637" y="1700810"/>
            <a:ext cx="249117" cy="609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Force Model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356171" y="2319564"/>
            <a:ext cx="360040" cy="3600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28248" y="2272755"/>
            <a:ext cx="18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j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5735337" y="2628630"/>
            <a:ext cx="276823" cy="1860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020949" y="282452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6012160" y="2838138"/>
            <a:ext cx="85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 </a:t>
            </a:r>
            <a:r>
              <a:rPr lang="de-CH" dirty="0" smtClean="0">
                <a:solidFill>
                  <a:srgbClr val="00B050"/>
                </a:solidFill>
              </a:rPr>
              <a:t>i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591590" y="2721634"/>
            <a:ext cx="6208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</a:t>
            </a:r>
            <a:r>
              <a:rPr lang="de-CH" sz="2000" baseline="-25000" dirty="0" err="1" smtClean="0"/>
              <a:t>ij</a:t>
            </a:r>
            <a:endParaRPr lang="en-GB" sz="2000" dirty="0"/>
          </a:p>
          <a:p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4513481" y="762818"/>
            <a:ext cx="288032" cy="2979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932040" y="2473829"/>
            <a:ext cx="360040" cy="2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915333" y="2499584"/>
            <a:ext cx="661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f</a:t>
            </a:r>
            <a:r>
              <a:rPr lang="de-CH" sz="2000" baseline="-25000" dirty="0" err="1" smtClean="0"/>
              <a:t>W</a:t>
            </a:r>
            <a:endParaRPr lang="en-GB" sz="2000" dirty="0"/>
          </a:p>
          <a:p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5630560" y="690810"/>
            <a:ext cx="1032199" cy="43204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exit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4968044" y="442257"/>
            <a:ext cx="288032" cy="929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5400000">
            <a:off x="7517553" y="-18379"/>
            <a:ext cx="288032" cy="1885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feld 26"/>
          <p:cNvSpPr txBox="1"/>
          <p:nvPr/>
        </p:nvSpPr>
        <p:spPr>
          <a:xfrm>
            <a:off x="5751052" y="1827498"/>
            <a:ext cx="129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</a:t>
            </a:r>
            <a:r>
              <a:rPr lang="de-CH" baseline="-25000" dirty="0" err="1" smtClean="0"/>
              <a:t>D</a:t>
            </a:r>
            <a:endParaRPr lang="en-GB" dirty="0"/>
          </a:p>
          <a:p>
            <a:endParaRPr lang="en-GB" dirty="0"/>
          </a:p>
        </p:txBody>
      </p:sp>
      <p:sp>
        <p:nvSpPr>
          <p:cNvPr id="28" name="Rechteck 27"/>
          <p:cNvSpPr/>
          <p:nvPr/>
        </p:nvSpPr>
        <p:spPr>
          <a:xfrm>
            <a:off x="3995936" y="2505575"/>
            <a:ext cx="441495" cy="851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hteck 38"/>
          <p:cNvSpPr/>
          <p:nvPr/>
        </p:nvSpPr>
        <p:spPr>
          <a:xfrm>
            <a:off x="3904358" y="1401311"/>
            <a:ext cx="441495" cy="918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2" y="3193852"/>
            <a:ext cx="4272806" cy="93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e 1"/>
          <p:cNvSpPr/>
          <p:nvPr/>
        </p:nvSpPr>
        <p:spPr>
          <a:xfrm>
            <a:off x="4562327" y="1502766"/>
            <a:ext cx="1947728" cy="1936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5552897" y="33567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cutoff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48825" cy="5188032"/>
          </a:xfrm>
        </p:spPr>
        <p:txBody>
          <a:bodyPr/>
          <a:lstStyle/>
          <a:p>
            <a:r>
              <a:rPr lang="de-CH" dirty="0" err="1" smtClean="0"/>
              <a:t>continuous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r>
              <a:rPr lang="de-CH" dirty="0" err="1" smtClean="0"/>
              <a:t>newton’s</a:t>
            </a:r>
            <a:r>
              <a:rPr lang="de-CH" dirty="0" smtClean="0"/>
              <a:t> </a:t>
            </a:r>
            <a:r>
              <a:rPr lang="de-CH" dirty="0" err="1" smtClean="0"/>
              <a:t>law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en-GB" dirty="0"/>
          </a:p>
        </p:txBody>
      </p:sp>
      <p:sp>
        <p:nvSpPr>
          <p:cNvPr id="30" name="Ellipse 29"/>
          <p:cNvSpPr/>
          <p:nvPr/>
        </p:nvSpPr>
        <p:spPr>
          <a:xfrm>
            <a:off x="7596336" y="2150663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7236296" y="3398742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feld 31"/>
          <p:cNvSpPr txBox="1"/>
          <p:nvPr/>
        </p:nvSpPr>
        <p:spPr>
          <a:xfrm>
            <a:off x="7232879" y="3389450"/>
            <a:ext cx="85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 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96336" y="2141371"/>
            <a:ext cx="85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  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7" grpId="0"/>
      <p:bldP spid="2" grpId="0" animBg="1"/>
      <p:bldP spid="7" grpId="0"/>
      <p:bldP spid="2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338936" cy="4539960"/>
          </a:xfrm>
        </p:spPr>
        <p:txBody>
          <a:bodyPr/>
          <a:lstStyle/>
          <a:p>
            <a:r>
              <a:rPr lang="de-CH" dirty="0" err="1" smtClean="0"/>
              <a:t>general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adjustments</a:t>
            </a:r>
            <a:endParaRPr lang="de-CH" dirty="0" smtClean="0"/>
          </a:p>
          <a:p>
            <a:r>
              <a:rPr lang="de-CH" dirty="0" err="1" smtClean="0"/>
              <a:t>difficulties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Implementation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75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040560"/>
          </a:xfrm>
        </p:spPr>
        <p:txBody>
          <a:bodyPr/>
          <a:lstStyle/>
          <a:p>
            <a:r>
              <a:rPr lang="de-CH" dirty="0" err="1" smtClean="0"/>
              <a:t>exit-floor</a:t>
            </a:r>
            <a:endParaRPr lang="en-GB" dirty="0" smtClean="0"/>
          </a:p>
          <a:p>
            <a:r>
              <a:rPr lang="de-CH" dirty="0" err="1" smtClean="0"/>
              <a:t>differ</a:t>
            </a:r>
            <a:r>
              <a:rPr lang="de-CH" dirty="0" smtClean="0"/>
              <a:t> </a:t>
            </a:r>
            <a:r>
              <a:rPr lang="de-CH" dirty="0" err="1" smtClean="0"/>
              <a:t>exits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endParaRPr lang="de-CH" dirty="0" smtClean="0"/>
          </a:p>
          <a:p>
            <a:r>
              <a:rPr lang="de-CH" dirty="0" err="1" smtClean="0"/>
              <a:t>close</a:t>
            </a:r>
            <a:r>
              <a:rPr lang="de-CH" dirty="0" smtClean="0"/>
              <a:t> </a:t>
            </a:r>
            <a:r>
              <a:rPr lang="de-CH" dirty="0" err="1" smtClean="0"/>
              <a:t>exits</a:t>
            </a:r>
            <a:r>
              <a:rPr lang="de-CH" dirty="0" smtClean="0"/>
              <a:t> </a:t>
            </a:r>
            <a:r>
              <a:rPr lang="de-CH" dirty="0" err="1" smtClean="0"/>
              <a:t>during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endParaRPr lang="de-CH" dirty="0" smtClean="0"/>
          </a:p>
          <a:p>
            <a:r>
              <a:rPr lang="de-CH" dirty="0" smtClean="0"/>
              <a:t>limited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exit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1"/>
                </a:solidFill>
              </a:rPr>
              <a:t>code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adjustment</a:t>
            </a:r>
            <a:r>
              <a:rPr lang="de-CH" dirty="0" smtClean="0">
                <a:solidFill>
                  <a:schemeClr val="tx1"/>
                </a:solidFill>
              </a:rPr>
              <a:t> - </a:t>
            </a:r>
            <a:r>
              <a:rPr lang="de-CH" dirty="0" err="1" smtClean="0">
                <a:solidFill>
                  <a:schemeClr val="tx1"/>
                </a:solidFill>
              </a:rPr>
              <a:t>exits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anuela\Documents\GitHub\ship-evacuation\presentation\images\shipdeck_4_with_nu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" y="4149080"/>
            <a:ext cx="9088438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7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83373" cy="4764368"/>
          </a:xfrm>
        </p:spPr>
        <p:txBody>
          <a:bodyPr/>
          <a:lstStyle/>
          <a:p>
            <a:r>
              <a:rPr lang="de-CH" dirty="0" err="1" smtClean="0"/>
              <a:t>stair</a:t>
            </a:r>
            <a:r>
              <a:rPr lang="de-CH" dirty="0" smtClean="0"/>
              <a:t> </a:t>
            </a:r>
            <a:r>
              <a:rPr lang="de-CH" dirty="0" err="1" smtClean="0"/>
              <a:t>area</a:t>
            </a:r>
            <a:endParaRPr lang="de-CH" dirty="0" smtClean="0"/>
          </a:p>
          <a:p>
            <a:r>
              <a:rPr lang="de-CH" dirty="0" smtClean="0"/>
              <a:t>high </a:t>
            </a:r>
            <a:r>
              <a:rPr lang="de-CH" dirty="0" err="1" smtClean="0"/>
              <a:t>density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 </a:t>
            </a:r>
            <a:r>
              <a:rPr lang="de-CH" dirty="0" err="1" smtClean="0"/>
              <a:t>agents</a:t>
            </a:r>
            <a:endParaRPr lang="de-CH" dirty="0" smtClean="0"/>
          </a:p>
          <a:p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stuck in wall</a:t>
            </a:r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r>
              <a:rPr lang="de-CH" dirty="0" err="1" smtClean="0"/>
              <a:t>random</a:t>
            </a:r>
            <a:r>
              <a:rPr lang="de-CH" dirty="0" smtClean="0"/>
              <a:t> </a:t>
            </a:r>
            <a:r>
              <a:rPr lang="de-CH" dirty="0" err="1" smtClean="0"/>
              <a:t>velocity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wall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1"/>
                </a:solidFill>
              </a:rPr>
              <a:t>difficulty</a:t>
            </a:r>
            <a:r>
              <a:rPr lang="de-CH" dirty="0" smtClean="0">
                <a:solidFill>
                  <a:schemeClr val="tx1"/>
                </a:solidFill>
              </a:rPr>
              <a:t> - </a:t>
            </a:r>
            <a:r>
              <a:rPr lang="de-CH" dirty="0" err="1" smtClean="0">
                <a:solidFill>
                  <a:schemeClr val="tx1"/>
                </a:solidFill>
              </a:rPr>
              <a:t>clogging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agents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manuela\Documents\GitHub\ship-evacuation\presentation\images\IMG-20121214-WA00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50" y="1844996"/>
            <a:ext cx="3086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2222895" y="3044960"/>
            <a:ext cx="548905" cy="64807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C:\Users\manuela\Documents\GitHub\ship-evacuation\presentation\images\IMG-20121214-WA0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73" y="1963265"/>
            <a:ext cx="3649662" cy="28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476</Words>
  <Application>Microsoft Office PowerPoint</Application>
  <PresentationFormat>Bildschirmpräsentation (4:3)</PresentationFormat>
  <Paragraphs>71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Force Model</vt:lpstr>
      <vt:lpstr>Implementation</vt:lpstr>
      <vt:lpstr>code adjustment - exits</vt:lpstr>
      <vt:lpstr>difficulty - clogging agents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manuela</dc:creator>
  <cp:lastModifiedBy>manuela</cp:lastModifiedBy>
  <cp:revision>68</cp:revision>
  <dcterms:created xsi:type="dcterms:W3CDTF">2012-12-16T08:55:27Z</dcterms:created>
  <dcterms:modified xsi:type="dcterms:W3CDTF">2012-12-17T22:45:44Z</dcterms:modified>
</cp:coreProperties>
</file>