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7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6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78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4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6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0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33E2-3C21-432E-A612-F0C1588A67C8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8ACE-2DC1-4AFB-9ACB-E7D7EA40F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1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43" y="2310384"/>
            <a:ext cx="10290048" cy="29138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20155" r="-29" b="10368"/>
          <a:stretch/>
        </p:blipFill>
        <p:spPr>
          <a:xfrm>
            <a:off x="1347022" y="-813816"/>
            <a:ext cx="10303957" cy="29169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3" b="20688"/>
          <a:stretch/>
        </p:blipFill>
        <p:spPr>
          <a:xfrm>
            <a:off x="1240343" y="2310384"/>
            <a:ext cx="10290048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畫布 50"/>
          <p:cNvGrpSpPr/>
          <p:nvPr/>
        </p:nvGrpSpPr>
        <p:grpSpPr>
          <a:xfrm>
            <a:off x="905774" y="364699"/>
            <a:ext cx="8386864" cy="6058961"/>
            <a:chOff x="0" y="-69641"/>
            <a:chExt cx="6479540" cy="6058961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6479540" cy="5989320"/>
            </a:xfrm>
            <a:prstGeom prst="rect">
              <a:avLst/>
            </a:prstGeom>
          </p:spPr>
        </p:sp>
        <p:sp>
          <p:nvSpPr>
            <p:cNvPr id="6" name="矩形 5"/>
            <p:cNvSpPr/>
            <p:nvPr/>
          </p:nvSpPr>
          <p:spPr>
            <a:xfrm>
              <a:off x="2268390" y="-69641"/>
              <a:ext cx="2161200" cy="7050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離岸風電海事工程碩士班</a:t>
              </a:r>
              <a:endParaRPr lang="zh-TW" sz="1400" kern="1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4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核心課程</a:t>
              </a:r>
              <a:endParaRPr lang="zh-TW" sz="1400" kern="1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0000" y="2039280"/>
              <a:ext cx="1866900" cy="4507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海域工程規劃與管理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8391" y="721019"/>
              <a:ext cx="2161199" cy="8519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離岸風電概論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離岸風電書報討論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一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二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三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(</a:t>
              </a: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四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)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15540" y="2023699"/>
              <a:ext cx="1866900" cy="466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海域工程環境調查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76740" y="2023699"/>
              <a:ext cx="1866900" cy="466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海域工程設計與施工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11" name="直線接點 10"/>
            <p:cNvCxnSpPr>
              <a:stCxn id="8" idx="2"/>
              <a:endCxn id="9" idx="0"/>
            </p:cNvCxnSpPr>
            <p:nvPr/>
          </p:nvCxnSpPr>
          <p:spPr>
            <a:xfrm>
              <a:off x="3348991" y="1572966"/>
              <a:ext cx="0" cy="45073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肘形接點 11"/>
            <p:cNvCxnSpPr/>
            <p:nvPr/>
          </p:nvCxnSpPr>
          <p:spPr>
            <a:xfrm rot="5400000" flipH="1" flipV="1">
              <a:off x="3304030" y="-166880"/>
              <a:ext cx="15580" cy="4396740"/>
            </a:xfrm>
            <a:prstGeom prst="bentConnector3">
              <a:avLst>
                <a:gd name="adj1" fmla="val 196743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" name="矩形 12"/>
            <p:cNvSpPr/>
            <p:nvPr/>
          </p:nvSpPr>
          <p:spPr>
            <a:xfrm>
              <a:off x="2418894" y="2536254"/>
              <a:ext cx="1866900" cy="32850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海氣象測報與分析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海底地形測量技術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水下文化資產調查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海域地質調查與分析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水下工程探測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永續海岸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80000" y="2536254"/>
              <a:ext cx="1866900" cy="32850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海域空間規劃管理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營建專案管理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施工技術與管理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施工船舶規劃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重件碼頭作業管理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海事工程風險分析及管理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工程契約與發包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海域施工安全專論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73150" y="2539818"/>
              <a:ext cx="1870491" cy="3281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海域工程力學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海洋結構設計與分析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海洋大地工程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海洋污染與防治工程技術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海域生態與環境復育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海域施工噪音防治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海事工程實習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solidFill>
                    <a:srgbClr val="000000"/>
                  </a:solidFill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Times New Roman" panose="02020603050405020304" pitchFamily="18" charset="0"/>
                </a:rPr>
                <a:t>海域水動力模擬分析</a:t>
              </a:r>
              <a:endParaRPr lang="zh-TW" sz="1400" dirty="0">
                <a:effectLst/>
                <a:latin typeface="Adobe 繁黑體 Std B" panose="020B0700000000000000" pitchFamily="34" charset="-120"/>
                <a:ea typeface="Adobe 繁黑體 Std B" panose="020B0700000000000000" pitchFamily="34" charset="-120"/>
                <a:cs typeface="新細明體" panose="02020500000000000000" pitchFamily="18" charset="-12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離岸基礎設計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1400" dirty="0">
                  <a:effectLst/>
                  <a:latin typeface="Adobe 繁黑體 Std B" panose="020B0700000000000000" pitchFamily="34" charset="-120"/>
                  <a:ea typeface="Adobe 繁黑體 Std B" panose="020B0700000000000000" pitchFamily="34" charset="-120"/>
                  <a:cs typeface="新細明體" panose="02020500000000000000" pitchFamily="18" charset="-120"/>
                </a:rPr>
                <a:t>土壤動力學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5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145</Words>
  <Application>Microsoft Office PowerPoint</Application>
  <PresentationFormat>寬螢幕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Adobe 繁黑體 Std B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 chieh wen</dc:creator>
  <cp:lastModifiedBy>tzu chieh wen</cp:lastModifiedBy>
  <cp:revision>4</cp:revision>
  <dcterms:created xsi:type="dcterms:W3CDTF">2020-01-17T17:43:04Z</dcterms:created>
  <dcterms:modified xsi:type="dcterms:W3CDTF">2020-01-17T18:12:16Z</dcterms:modified>
</cp:coreProperties>
</file>