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7" r:id="rId4"/>
    <p:sldId id="259" r:id="rId5"/>
    <p:sldId id="265" r:id="rId6"/>
    <p:sldId id="264" r:id="rId7"/>
    <p:sldId id="258" r:id="rId8"/>
    <p:sldId id="262" r:id="rId9"/>
    <p:sldId id="266" r:id="rId10"/>
    <p:sldId id="260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44" autoAdjust="0"/>
  </p:normalViewPr>
  <p:slideViewPr>
    <p:cSldViewPr snapToGrid="0">
      <p:cViewPr>
        <p:scale>
          <a:sx n="60" d="100"/>
          <a:sy n="60" d="100"/>
        </p:scale>
        <p:origin x="884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CBD1C-A333-4B4D-9FB1-64A14EDDAFD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BFF00-65F4-47FC-99DA-B1BAAE1F2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8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Expand on the value and problem to solve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BFF00-65F4-47FC-99DA-B1BAAE1F2F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4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Remove. Can throw in appendix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BFF00-65F4-47FC-99DA-B1BAAE1F2F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5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Remove. Can throw in appendix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BFF00-65F4-47FC-99DA-B1BAAE1F2F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31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9E5C-FF43-4CAD-A365-50FDEDED3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FF63B-79BC-4F08-AFE9-0E44A85D7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DAF82-F330-4A3D-A2A2-7DA97096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3B53-1ACE-4E4D-87B4-70AC703AD0EC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7AFC0-3E83-465D-B42D-497FC21F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36AAA-C69A-425D-9AD5-57884E73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C69-74B4-4AFE-88D2-B2C3C23B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9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01A1-A6F9-4B6B-B08B-B1A0C889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F0B83-D650-47C5-B85B-CC4BBC2DA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A084B-160E-4419-84A8-F35F1D56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3B53-1ACE-4E4D-87B4-70AC703AD0EC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D296C-31A7-47CE-B324-2F1F0439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3FA86-38D3-4455-9CD8-6768F118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C69-74B4-4AFE-88D2-B2C3C23B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0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E5E06-E5FD-43C8-A89C-CE2322D16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42A3C-DF52-4704-978F-911387F89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358B-F0A3-4823-B881-165E65C7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3B53-1ACE-4E4D-87B4-70AC703AD0EC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55CFF-2C1A-4F4F-93E5-8EF2EAC8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F6B56-7431-497C-95F7-5EF1C4F4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C69-74B4-4AFE-88D2-B2C3C23B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6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C2F5-6AF8-4920-BFAD-27531194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D7D14-AFB3-4ABC-9A8C-B5ECF7C4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1E574-0949-4949-ACC7-485E9BF4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3B53-1ACE-4E4D-87B4-70AC703AD0EC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C2825-7ABF-4BCA-BF7E-99A6D4BA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B7FFA-8A63-40CB-98CE-8DCE4A77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C69-74B4-4AFE-88D2-B2C3C23B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1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A7BC-2692-4AA6-ADA5-91DF7CEB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7CBFE-1446-4BE2-9F1E-D6C685EA1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4B9FF-4D50-410F-AD24-3BFF2F4A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3B53-1ACE-4E4D-87B4-70AC703AD0EC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8493-D576-4FD9-8E39-EEAB4354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72AFC-0032-474A-9419-B25EC13E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C69-74B4-4AFE-88D2-B2C3C23B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0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AC72-8229-41A4-983D-5CAF412B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A70B4-656B-4609-BABB-AD20FD00A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65B73-9AEF-456B-B6AC-C81EAB32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22FF3-A07D-46EB-BC03-AF3B5114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3B53-1ACE-4E4D-87B4-70AC703AD0EC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988A3-C706-4CB4-8C1E-98612251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30432-33B6-4AD5-BC49-BE1B3194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C69-74B4-4AFE-88D2-B2C3C23B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5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F81C-13EC-47F2-B5D9-1D619C18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38CE-E151-4450-9AA3-0B79FE16B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617DA-0B8B-4CFF-84A6-568877B8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42507-1406-4FEB-99B7-740F20648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BE98C-13CC-4B6A-A0FA-6280C45B8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81DF1-5491-4580-8806-6A3DDA82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3B53-1ACE-4E4D-87B4-70AC703AD0EC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34757-D274-42CC-85EB-2B5005D3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DEBB0-9A82-49D6-B8D4-F3123384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C69-74B4-4AFE-88D2-B2C3C23B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8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CF05-4039-489E-B973-8092010A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EB3AB-D940-4339-8062-7B592C7D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3B53-1ACE-4E4D-87B4-70AC703AD0EC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7DF36-9008-4FB7-BE5C-373EA700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E7490-3310-4867-9E60-7DB19478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C69-74B4-4AFE-88D2-B2C3C23B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9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F1AFBA-9334-4ECC-BE54-5A71E52E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3B53-1ACE-4E4D-87B4-70AC703AD0EC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4D644-DFF9-420B-872F-6F724152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EE7AA-B40B-420E-A013-4203C20A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C69-74B4-4AFE-88D2-B2C3C23B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5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21AF-F63A-4E0A-8E8D-D0FC4166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1B2F7-F30A-4CED-8CEF-812D70BF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E71F1-E660-49FD-A889-F60A2FAF4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19966-B004-4F8C-B67C-1AFC68A3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3B53-1ACE-4E4D-87B4-70AC703AD0EC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80978-B454-49A3-8D4C-C9BF3559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7AEE4-0122-46D1-B5A0-331E89E4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C69-74B4-4AFE-88D2-B2C3C23B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1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00FD-8260-4121-A1E1-8C3DA720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03F6F8-6E4D-4C32-86BA-6C8604F54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72550-ADFC-448F-A212-972A7C5D1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132C0-FBB5-49F9-A22B-801B6959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3B53-1ACE-4E4D-87B4-70AC703AD0EC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FAAA9-785C-44E4-A6FF-3EAF7DED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2AAB1-5209-4E92-9987-4A587F11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6C69-74B4-4AFE-88D2-B2C3C23B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8B456-9CCA-4523-8769-FA4F8642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A99BC-DF9B-48F0-B13E-D2263A251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D4472-E092-49C8-A035-E5E431932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3B53-1ACE-4E4D-87B4-70AC703AD0EC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7F164-7BAD-4CCD-BCB3-B1C51D7C7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7FB2C-B26F-432A-93A0-81B75559F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6C69-74B4-4AFE-88D2-B2C3C23B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6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1B27-B5DF-4B8F-8939-19F5F27AB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In The News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82126-1912-4AC1-9999-4237712BD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Classification and Summarization of News Articles</a:t>
            </a:r>
          </a:p>
        </p:txBody>
      </p:sp>
    </p:spTree>
    <p:extLst>
      <p:ext uri="{BB962C8B-B14F-4D97-AF65-F5344CB8AC3E}">
        <p14:creationId xmlns:p14="http://schemas.microsoft.com/office/powerpoint/2010/main" val="338346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ECEC-961D-4998-8707-AE1F2FEF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Roadblocks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B1B70-1470-41F7-91E3-29DCE708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Figuring out the actual map for ML Models on production</a:t>
            </a:r>
          </a:p>
          <a:p>
            <a:r>
              <a:rPr lang="en-US" dirty="0"/>
              <a:t>Dealing with an unclean yet large dataset</a:t>
            </a:r>
          </a:p>
          <a:p>
            <a:pPr lvl="1"/>
            <a:r>
              <a:rPr lang="en-US" dirty="0"/>
              <a:t>Some messy labeling pre-processing</a:t>
            </a:r>
          </a:p>
          <a:p>
            <a:pPr lvl="1"/>
            <a:r>
              <a:rPr lang="en-US" dirty="0"/>
              <a:t>Text exceeding maximum length for CSV (32K)</a:t>
            </a:r>
          </a:p>
          <a:p>
            <a:pPr lvl="1"/>
            <a:r>
              <a:rPr lang="en-US" dirty="0"/>
              <a:t>Leveraging cloud for training with big data</a:t>
            </a:r>
          </a:p>
          <a:p>
            <a:r>
              <a:rPr lang="en-US" dirty="0"/>
              <a:t>Articles can be an expiring dataset</a:t>
            </a:r>
          </a:p>
          <a:p>
            <a:pPr lvl="1"/>
            <a:r>
              <a:rPr lang="en-US" dirty="0"/>
              <a:t>Terms are time-sensitive (E.g. Brexit, Covid-19…)</a:t>
            </a:r>
          </a:p>
          <a:p>
            <a:r>
              <a:rPr lang="en-US" dirty="0"/>
              <a:t>Data Science workflow is quite non-linear</a:t>
            </a:r>
          </a:p>
          <a:p>
            <a:r>
              <a:rPr lang="en-US" dirty="0"/>
              <a:t>Unbalanced Dataset</a:t>
            </a:r>
          </a:p>
          <a:p>
            <a:r>
              <a:rPr lang="en-US" b="1" dirty="0"/>
              <a:t>Simplicity is the ultimate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0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4A0B-41B8-4F58-85A7-688C9BA0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WebApp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326DC-DCFA-46B9-A855-8A2A62FCD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927" y="1304353"/>
            <a:ext cx="7674145" cy="5930022"/>
          </a:xfrm>
        </p:spPr>
      </p:pic>
    </p:spTree>
    <p:extLst>
      <p:ext uri="{BB962C8B-B14F-4D97-AF65-F5344CB8AC3E}">
        <p14:creationId xmlns:p14="http://schemas.microsoft.com/office/powerpoint/2010/main" val="232978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3A49-BAE5-4E66-B9C9-A6CC4F49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33FD7-6416-4127-8CF8-51442E824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Quick Web App Demo</a:t>
            </a:r>
          </a:p>
        </p:txBody>
      </p:sp>
    </p:spTree>
    <p:extLst>
      <p:ext uri="{BB962C8B-B14F-4D97-AF65-F5344CB8AC3E}">
        <p14:creationId xmlns:p14="http://schemas.microsoft.com/office/powerpoint/2010/main" val="195565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E3D8-65DD-4547-A897-F4773B08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94246"/>
            <a:ext cx="9144000" cy="869507"/>
          </a:xfrm>
        </p:spPr>
        <p:txBody>
          <a:bodyPr>
            <a:normAutofit fontScale="90000"/>
          </a:bodyPr>
          <a:lstStyle/>
          <a:p>
            <a:r>
              <a:rPr lang="en-US" sz="4800" i="1" dirty="0">
                <a:solidFill>
                  <a:schemeClr val="bg1">
                    <a:lumMod val="50000"/>
                  </a:schemeClr>
                </a:solidFill>
              </a:rPr>
              <a:t>“Simplicity is the ultimate complexity”</a:t>
            </a:r>
          </a:p>
        </p:txBody>
      </p:sp>
    </p:spTree>
    <p:extLst>
      <p:ext uri="{BB962C8B-B14F-4D97-AF65-F5344CB8AC3E}">
        <p14:creationId xmlns:p14="http://schemas.microsoft.com/office/powerpoint/2010/main" val="307102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C267-BE81-4333-A94F-805A29AD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6C67C-BF29-4013-854D-BD454184E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Web Application that allows a End User to:</a:t>
            </a:r>
          </a:p>
          <a:p>
            <a:pPr lvl="1"/>
            <a:r>
              <a:rPr lang="en-US" dirty="0"/>
              <a:t>Classify a New Article based on its textual contents</a:t>
            </a:r>
          </a:p>
          <a:p>
            <a:pPr lvl="1"/>
            <a:r>
              <a:rPr lang="en-US" dirty="0"/>
              <a:t>Summarize a New Article based on its textual contents</a:t>
            </a:r>
          </a:p>
          <a:p>
            <a:pPr lvl="1"/>
            <a:r>
              <a:rPr lang="en-US" dirty="0"/>
              <a:t>Look at some statistics of the textual contents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Combine the Data Science Workflow into an simple Application Development Workflow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Simplistic and straightforward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9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8745-9E04-45CE-A860-E512C9B8D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11E9C-7281-45F3-BB54-DD762AF44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Application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 Chrome Extension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Trained Models</a:t>
            </a:r>
          </a:p>
        </p:txBody>
      </p:sp>
    </p:spTree>
    <p:extLst>
      <p:ext uri="{BB962C8B-B14F-4D97-AF65-F5344CB8AC3E}">
        <p14:creationId xmlns:p14="http://schemas.microsoft.com/office/powerpoint/2010/main" val="281508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C0CF-EACF-4D9C-A153-439D858A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News Articles?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E7DF-E79C-4890-A0D4-F34E51411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News and blogs posts are easily available</a:t>
            </a:r>
          </a:p>
          <a:p>
            <a:r>
              <a:rPr lang="en-US" dirty="0"/>
              <a:t>Simple and easy to understand to proof of concept and learning</a:t>
            </a:r>
          </a:p>
          <a:p>
            <a:r>
              <a:rPr lang="en-US" dirty="0"/>
              <a:t>Can transfer learned NLP techniques with other document types</a:t>
            </a:r>
          </a:p>
        </p:txBody>
      </p:sp>
    </p:spTree>
    <p:extLst>
      <p:ext uri="{BB962C8B-B14F-4D97-AF65-F5344CB8AC3E}">
        <p14:creationId xmlns:p14="http://schemas.microsoft.com/office/powerpoint/2010/main" val="137867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DD55-A533-4181-AD6D-1632CFC3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Value?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5917-283E-4BA0-9517-9EE337087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Trained models can save time for News Agencies to:</a:t>
            </a:r>
          </a:p>
          <a:p>
            <a:pPr lvl="1"/>
            <a:r>
              <a:rPr lang="en-US" dirty="0"/>
              <a:t>Automatically flag new contents</a:t>
            </a:r>
          </a:p>
          <a:p>
            <a:pPr lvl="1"/>
            <a:r>
              <a:rPr lang="en-US" dirty="0"/>
              <a:t>Automatically generate previews for listing on website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application can be extended and used to analyze different texts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Save time for readers to get quick insight from their news feed by getting to the main point (Summary)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Similar workflow can be used for automatic document classification and summarization in various business settings </a:t>
            </a:r>
            <a:br>
              <a:rPr lang="en-US" dirty="0"/>
            </a:br>
            <a:r>
              <a:rPr lang="en-US" dirty="0"/>
              <a:t>(Ex: Brief Clinical Notes, Legal Documents…)</a:t>
            </a:r>
          </a:p>
        </p:txBody>
      </p:sp>
    </p:spTree>
    <p:extLst>
      <p:ext uri="{BB962C8B-B14F-4D97-AF65-F5344CB8AC3E}">
        <p14:creationId xmlns:p14="http://schemas.microsoft.com/office/powerpoint/2010/main" val="207375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1344-0206-4D5E-A1B2-B48D89DA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97130-83DD-40B7-AE00-F6D1B8227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News 2.1 (From https://components.one)</a:t>
            </a:r>
          </a:p>
          <a:p>
            <a:pPr lvl="1"/>
            <a:r>
              <a:rPr lang="en-US" dirty="0"/>
              <a:t>Used for actual Model training</a:t>
            </a:r>
          </a:p>
          <a:p>
            <a:pPr lvl="1"/>
            <a:r>
              <a:rPr lang="en-US" dirty="0"/>
              <a:t>2.7 Million entries of News Articles from 27 Publishers</a:t>
            </a:r>
          </a:p>
          <a:p>
            <a:pPr lvl="1"/>
            <a:r>
              <a:rPr lang="en-US" dirty="0"/>
              <a:t>From 2013 – 2020</a:t>
            </a:r>
          </a:p>
          <a:p>
            <a:pPr lvl="1"/>
            <a:r>
              <a:rPr lang="en-US" dirty="0"/>
              <a:t>Only using a smaller subset (2018-2020) ~ 650K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BBC Articles</a:t>
            </a:r>
          </a:p>
          <a:p>
            <a:pPr lvl="1"/>
            <a:r>
              <a:rPr lang="en-US" dirty="0"/>
              <a:t>Used for learning and testing out stuff</a:t>
            </a:r>
          </a:p>
          <a:p>
            <a:pPr lvl="1"/>
            <a:r>
              <a:rPr lang="en-US" dirty="0"/>
              <a:t>Around 2000 entries of News Articles</a:t>
            </a:r>
          </a:p>
          <a:p>
            <a:pPr lvl="1"/>
            <a:r>
              <a:rPr lang="en-US" dirty="0"/>
              <a:t>From the BBC News only</a:t>
            </a:r>
          </a:p>
        </p:txBody>
      </p:sp>
    </p:spTree>
    <p:extLst>
      <p:ext uri="{BB962C8B-B14F-4D97-AF65-F5344CB8AC3E}">
        <p14:creationId xmlns:p14="http://schemas.microsoft.com/office/powerpoint/2010/main" val="3583641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5B27-C063-4AE4-8C30-A8FCA3B9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D7410-A295-482F-B75E-039A2909D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 Vectorizer</a:t>
            </a:r>
          </a:p>
          <a:p>
            <a:pPr lvl="1"/>
            <a:r>
              <a:rPr lang="en-US" dirty="0"/>
              <a:t>TF-IDF with SK-Learn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Classification Models</a:t>
            </a:r>
          </a:p>
          <a:p>
            <a:pPr lvl="1"/>
            <a:r>
              <a:rPr lang="en-US" dirty="0"/>
              <a:t>Random Forest / Logistic Regression</a:t>
            </a:r>
          </a:p>
          <a:p>
            <a:pPr lvl="1"/>
            <a:r>
              <a:rPr lang="en-US" dirty="0"/>
              <a:t>KNN / Decision Tree / Gaussian Naïve Bayes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Summarization Models</a:t>
            </a:r>
          </a:p>
          <a:p>
            <a:pPr lvl="1"/>
            <a:r>
              <a:rPr lang="en-US" dirty="0"/>
              <a:t>T5 and Pegasus</a:t>
            </a:r>
          </a:p>
          <a:p>
            <a:pPr lvl="1"/>
            <a:r>
              <a:rPr lang="en-US" dirty="0"/>
              <a:t>Newspaper (Still undecided)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6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B733-0530-41FA-94DD-5DC29AD5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Performance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E5EE95-B590-4FC2-A1EA-599F7BDF3A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975207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694953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820233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478569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3394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Classification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2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61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0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2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4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Gaussian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437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FB84947-6A8A-4360-9427-FE01AEF50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451040"/>
              </p:ext>
            </p:extLst>
          </p:nvPr>
        </p:nvGraphicFramePr>
        <p:xfrm>
          <a:off x="838200" y="4536292"/>
          <a:ext cx="8127999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147450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45046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94916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Summarization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Bleu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87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Pegasus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Newspaper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071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76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432</Words>
  <Application>Microsoft Office PowerPoint</Application>
  <PresentationFormat>Widescreen</PresentationFormat>
  <Paragraphs>90</Paragraphs>
  <Slides>12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What’s In The News</vt:lpstr>
      <vt:lpstr>“Simplicity is the ultimate complexity”</vt:lpstr>
      <vt:lpstr>What’s the Goals and Objectives</vt:lpstr>
      <vt:lpstr>What’s the Deliverables</vt:lpstr>
      <vt:lpstr>Why News Articles?</vt:lpstr>
      <vt:lpstr>What’s The Value?</vt:lpstr>
      <vt:lpstr>What’s the Datasets Used</vt:lpstr>
      <vt:lpstr>What’s the Technology Used</vt:lpstr>
      <vt:lpstr>What’s The Performance</vt:lpstr>
      <vt:lpstr>What’s the Roadblocks and Challenges</vt:lpstr>
      <vt:lpstr>What’s The WebApp Design</vt:lpstr>
      <vt:lpstr>Let’s Look At The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In The News</dc:title>
  <dc:creator>Maeva Ralafiarindaza</dc:creator>
  <cp:lastModifiedBy>Maeva Ralafiarindaza</cp:lastModifiedBy>
  <cp:revision>47</cp:revision>
  <dcterms:created xsi:type="dcterms:W3CDTF">2021-06-05T13:50:23Z</dcterms:created>
  <dcterms:modified xsi:type="dcterms:W3CDTF">2021-06-05T16:33:32Z</dcterms:modified>
</cp:coreProperties>
</file>