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1" r:id="rId6"/>
    <p:sldId id="272" r:id="rId7"/>
    <p:sldId id="273" r:id="rId8"/>
    <p:sldId id="274" r:id="rId9"/>
    <p:sldId id="268" r:id="rId10"/>
    <p:sldId id="269" r:id="rId11"/>
    <p:sldId id="265" r:id="rId12"/>
    <p:sldId id="266" r:id="rId13"/>
    <p:sldId id="264" r:id="rId14"/>
    <p:sldId id="26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0BB3E-D57C-4AAB-AB6F-105A5B514896}" v="227" dt="2022-01-04T15:27:35.113"/>
    <p1510:client id="{8E5B84EE-F72C-4DD7-992F-76E054B1CBE0}" v="2" dt="2022-01-04T15:08:22.594"/>
    <p1510:client id="{9A08FCEE-0F87-4355-87BB-46EC3FCBEF1B}" v="443" dt="2022-01-04T15:56:43.239"/>
    <p1510:client id="{9FAE8337-BDEB-49FD-AD6C-EE45C1004C43}" v="4" dt="2022-01-04T15:03:10.819"/>
    <p1510:client id="{B342829F-C29D-4017-8ADF-93890D0DF2E7}" v="4" dt="2022-01-04T15:20:24.045"/>
    <p1510:client id="{DBE7B35A-D21A-4ACA-9444-8FB64227825B}" v="9" dt="2022-01-04T15:02:0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6267" autoAdjust="0"/>
  </p:normalViewPr>
  <p:slideViewPr>
    <p:cSldViewPr snapToGrid="0">
      <p:cViewPr>
        <p:scale>
          <a:sx n="100" d="100"/>
          <a:sy n="100" d="100"/>
        </p:scale>
        <p:origin x="485" y="-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SELLIER" userId="S::bruno.sellier@labom2iformation.fr::e302100b-4780-4e56-809c-fa80290526ff" providerId="AD" clId="Web-{68D0BB3E-D57C-4AAB-AB6F-105A5B514896}"/>
    <pc:docChg chg="modSld">
      <pc:chgData name="Bruno SELLIER" userId="S::bruno.sellier@labom2iformation.fr::e302100b-4780-4e56-809c-fa80290526ff" providerId="AD" clId="Web-{68D0BB3E-D57C-4AAB-AB6F-105A5B514896}" dt="2022-01-04T15:27:33.223" v="175" actId="20577"/>
      <pc:docMkLst>
        <pc:docMk/>
      </pc:docMkLst>
      <pc:sldChg chg="addSp modSp">
        <pc:chgData name="Bruno SELLIER" userId="S::bruno.sellier@labom2iformation.fr::e302100b-4780-4e56-809c-fa80290526ff" providerId="AD" clId="Web-{68D0BB3E-D57C-4AAB-AB6F-105A5B514896}" dt="2022-01-04T15:27:33.223" v="175" actId="20577"/>
        <pc:sldMkLst>
          <pc:docMk/>
          <pc:sldMk cId="760960513" sldId="268"/>
        </pc:sldMkLst>
        <pc:spChg chg="add mod">
          <ac:chgData name="Bruno SELLIER" userId="S::bruno.sellier@labom2iformation.fr::e302100b-4780-4e56-809c-fa80290526ff" providerId="AD" clId="Web-{68D0BB3E-D57C-4AAB-AB6F-105A5B514896}" dt="2022-01-04T15:27:33.223" v="175" actId="20577"/>
          <ac:spMkLst>
            <pc:docMk/>
            <pc:sldMk cId="760960513" sldId="268"/>
            <ac:spMk id="4" creationId="{0C338056-E1AE-4B9B-998B-FD442B91792B}"/>
          </ac:spMkLst>
        </pc:spChg>
      </pc:sldChg>
      <pc:sldChg chg="modSp">
        <pc:chgData name="Bruno SELLIER" userId="S::bruno.sellier@labom2iformation.fr::e302100b-4780-4e56-809c-fa80290526ff" providerId="AD" clId="Web-{68D0BB3E-D57C-4AAB-AB6F-105A5B514896}" dt="2022-01-04T15:21:15.325" v="9" actId="20577"/>
        <pc:sldMkLst>
          <pc:docMk/>
          <pc:sldMk cId="258411339" sldId="271"/>
        </pc:sldMkLst>
        <pc:spChg chg="mod">
          <ac:chgData name="Bruno SELLIER" userId="S::bruno.sellier@labom2iformation.fr::e302100b-4780-4e56-809c-fa80290526ff" providerId="AD" clId="Web-{68D0BB3E-D57C-4AAB-AB6F-105A5B514896}" dt="2022-01-04T15:21:15.325" v="9" actId="20577"/>
          <ac:spMkLst>
            <pc:docMk/>
            <pc:sldMk cId="258411339" sldId="271"/>
            <ac:spMk id="3" creationId="{00000000-0000-0000-0000-000000000000}"/>
          </ac:spMkLst>
        </pc:spChg>
      </pc:sldChg>
      <pc:sldChg chg="modSp">
        <pc:chgData name="Bruno SELLIER" userId="S::bruno.sellier@labom2iformation.fr::e302100b-4780-4e56-809c-fa80290526ff" providerId="AD" clId="Web-{68D0BB3E-D57C-4AAB-AB6F-105A5B514896}" dt="2022-01-04T15:21:23.106" v="11" actId="20577"/>
        <pc:sldMkLst>
          <pc:docMk/>
          <pc:sldMk cId="1104061411" sldId="272"/>
        </pc:sldMkLst>
        <pc:spChg chg="mod">
          <ac:chgData name="Bruno SELLIER" userId="S::bruno.sellier@labom2iformation.fr::e302100b-4780-4e56-809c-fa80290526ff" providerId="AD" clId="Web-{68D0BB3E-D57C-4AAB-AB6F-105A5B514896}" dt="2022-01-04T15:21:23.106" v="11" actId="20577"/>
          <ac:spMkLst>
            <pc:docMk/>
            <pc:sldMk cId="1104061411" sldId="272"/>
            <ac:spMk id="3" creationId="{00000000-0000-0000-0000-000000000000}"/>
          </ac:spMkLst>
        </pc:spChg>
      </pc:sldChg>
      <pc:sldChg chg="modSp">
        <pc:chgData name="Bruno SELLIER" userId="S::bruno.sellier@labom2iformation.fr::e302100b-4780-4e56-809c-fa80290526ff" providerId="AD" clId="Web-{68D0BB3E-D57C-4AAB-AB6F-105A5B514896}" dt="2022-01-04T15:22:24.217" v="46" actId="20577"/>
        <pc:sldMkLst>
          <pc:docMk/>
          <pc:sldMk cId="4068355275" sldId="273"/>
        </pc:sldMkLst>
        <pc:spChg chg="mod">
          <ac:chgData name="Bruno SELLIER" userId="S::bruno.sellier@labom2iformation.fr::e302100b-4780-4e56-809c-fa80290526ff" providerId="AD" clId="Web-{68D0BB3E-D57C-4AAB-AB6F-105A5B514896}" dt="2022-01-04T15:22:24.217" v="46" actId="20577"/>
          <ac:spMkLst>
            <pc:docMk/>
            <pc:sldMk cId="4068355275" sldId="273"/>
            <ac:spMk id="3" creationId="{00000000-0000-0000-0000-000000000000}"/>
          </ac:spMkLst>
        </pc:spChg>
      </pc:sldChg>
      <pc:sldChg chg="modSp">
        <pc:chgData name="Bruno SELLIER" userId="S::bruno.sellier@labom2iformation.fr::e302100b-4780-4e56-809c-fa80290526ff" providerId="AD" clId="Web-{68D0BB3E-D57C-4AAB-AB6F-105A5B514896}" dt="2022-01-04T15:24:21.469" v="122" actId="20577"/>
        <pc:sldMkLst>
          <pc:docMk/>
          <pc:sldMk cId="2984703508" sldId="274"/>
        </pc:sldMkLst>
        <pc:spChg chg="mod">
          <ac:chgData name="Bruno SELLIER" userId="S::bruno.sellier@labom2iformation.fr::e302100b-4780-4e56-809c-fa80290526ff" providerId="AD" clId="Web-{68D0BB3E-D57C-4AAB-AB6F-105A5B514896}" dt="2022-01-04T15:24:21.469" v="122" actId="20577"/>
          <ac:spMkLst>
            <pc:docMk/>
            <pc:sldMk cId="2984703508" sldId="274"/>
            <ac:spMk id="3" creationId="{00000000-0000-0000-0000-000000000000}"/>
          </ac:spMkLst>
        </pc:spChg>
      </pc:sldChg>
    </pc:docChg>
  </pc:docChgLst>
  <pc:docChgLst>
    <pc:chgData name="Valentin PHILIPPE" userId="S::valentin.philippe@labom2iformation.fr::5ba68d8a-0521-4beb-97f0-3742f1a238c2" providerId="AD" clId="Web-{B342829F-C29D-4017-8ADF-93890D0DF2E7}"/>
    <pc:docChg chg="modSld">
      <pc:chgData name="Valentin PHILIPPE" userId="S::valentin.philippe@labom2iformation.fr::5ba68d8a-0521-4beb-97f0-3742f1a238c2" providerId="AD" clId="Web-{B342829F-C29D-4017-8ADF-93890D0DF2E7}" dt="2022-01-04T15:20:24.045" v="3" actId="20577"/>
      <pc:docMkLst>
        <pc:docMk/>
      </pc:docMkLst>
      <pc:sldChg chg="modSp">
        <pc:chgData name="Valentin PHILIPPE" userId="S::valentin.philippe@labom2iformation.fr::5ba68d8a-0521-4beb-97f0-3742f1a238c2" providerId="AD" clId="Web-{B342829F-C29D-4017-8ADF-93890D0DF2E7}" dt="2022-01-04T15:20:24.045" v="3" actId="20577"/>
        <pc:sldMkLst>
          <pc:docMk/>
          <pc:sldMk cId="1960980523" sldId="267"/>
        </pc:sldMkLst>
        <pc:spChg chg="mod">
          <ac:chgData name="Valentin PHILIPPE" userId="S::valentin.philippe@labom2iformation.fr::5ba68d8a-0521-4beb-97f0-3742f1a238c2" providerId="AD" clId="Web-{B342829F-C29D-4017-8ADF-93890D0DF2E7}" dt="2022-01-04T15:20:24.045" v="3" actId="20577"/>
          <ac:spMkLst>
            <pc:docMk/>
            <pc:sldMk cId="1960980523" sldId="267"/>
            <ac:spMk id="3" creationId="{00000000-0000-0000-0000-000000000000}"/>
          </ac:spMkLst>
        </pc:spChg>
      </pc:sldChg>
    </pc:docChg>
  </pc:docChgLst>
  <pc:docChgLst>
    <pc:chgData name="Antoine SOUSA" userId="S::antoine.sousa@labom2iformation.fr::05b31140-d235-4b4f-adb6-e928838cb7af" providerId="AD" clId="Web-{DBE7B35A-D21A-4ACA-9444-8FB64227825B}"/>
    <pc:docChg chg="modSld">
      <pc:chgData name="Antoine SOUSA" userId="S::antoine.sousa@labom2iformation.fr::05b31140-d235-4b4f-adb6-e928838cb7af" providerId="AD" clId="Web-{DBE7B35A-D21A-4ACA-9444-8FB64227825B}" dt="2022-01-04T15:02:09.205" v="8" actId="20577"/>
      <pc:docMkLst>
        <pc:docMk/>
      </pc:docMkLst>
      <pc:sldChg chg="modSp">
        <pc:chgData name="Antoine SOUSA" userId="S::antoine.sousa@labom2iformation.fr::05b31140-d235-4b4f-adb6-e928838cb7af" providerId="AD" clId="Web-{DBE7B35A-D21A-4ACA-9444-8FB64227825B}" dt="2022-01-04T15:02:09.205" v="8" actId="20577"/>
        <pc:sldMkLst>
          <pc:docMk/>
          <pc:sldMk cId="258411339" sldId="271"/>
        </pc:sldMkLst>
        <pc:spChg chg="mod">
          <ac:chgData name="Antoine SOUSA" userId="S::antoine.sousa@labom2iformation.fr::05b31140-d235-4b4f-adb6-e928838cb7af" providerId="AD" clId="Web-{DBE7B35A-D21A-4ACA-9444-8FB64227825B}" dt="2022-01-04T15:02:09.205" v="8" actId="20577"/>
          <ac:spMkLst>
            <pc:docMk/>
            <pc:sldMk cId="258411339" sldId="271"/>
            <ac:spMk id="3" creationId="{00000000-0000-0000-0000-000000000000}"/>
          </ac:spMkLst>
        </pc:spChg>
      </pc:sldChg>
    </pc:docChg>
  </pc:docChgLst>
  <pc:docChgLst>
    <pc:chgData name="Andrew WILLIAME" userId="S::andrew.williame@labom2iformation.fr::0326c3cf-aeed-4b5c-b34c-c8cce2b8ed73" providerId="AD" clId="Web-{8E5B84EE-F72C-4DD7-992F-76E054B1CBE0}"/>
    <pc:docChg chg="modSld">
      <pc:chgData name="Andrew WILLIAME" userId="S::andrew.williame@labom2iformation.fr::0326c3cf-aeed-4b5c-b34c-c8cce2b8ed73" providerId="AD" clId="Web-{8E5B84EE-F72C-4DD7-992F-76E054B1CBE0}" dt="2022-01-04T15:08:22.594" v="1" actId="20577"/>
      <pc:docMkLst>
        <pc:docMk/>
      </pc:docMkLst>
      <pc:sldChg chg="modSp">
        <pc:chgData name="Andrew WILLIAME" userId="S::andrew.williame@labom2iformation.fr::0326c3cf-aeed-4b5c-b34c-c8cce2b8ed73" providerId="AD" clId="Web-{8E5B84EE-F72C-4DD7-992F-76E054B1CBE0}" dt="2022-01-04T15:08:22.594" v="1" actId="20577"/>
        <pc:sldMkLst>
          <pc:docMk/>
          <pc:sldMk cId="1104061411" sldId="272"/>
        </pc:sldMkLst>
        <pc:spChg chg="mod">
          <ac:chgData name="Andrew WILLIAME" userId="S::andrew.williame@labom2iformation.fr::0326c3cf-aeed-4b5c-b34c-c8cce2b8ed73" providerId="AD" clId="Web-{8E5B84EE-F72C-4DD7-992F-76E054B1CBE0}" dt="2022-01-04T15:08:22.594" v="1" actId="20577"/>
          <ac:spMkLst>
            <pc:docMk/>
            <pc:sldMk cId="1104061411" sldId="272"/>
            <ac:spMk id="3" creationId="{00000000-0000-0000-0000-000000000000}"/>
          </ac:spMkLst>
        </pc:spChg>
      </pc:sldChg>
    </pc:docChg>
  </pc:docChgLst>
  <pc:docChgLst>
    <pc:chgData name="Angelique BALINGON" userId="S::angelique.balingon@labom2iformation.fr::8187be12-8bf5-41bd-ab87-35dcfb1a5a3e" providerId="AD" clId="Web-{9A08FCEE-0F87-4355-87BB-46EC3FCBEF1B}"/>
    <pc:docChg chg="modSld">
      <pc:chgData name="Angelique BALINGON" userId="S::angelique.balingon@labom2iformation.fr::8187be12-8bf5-41bd-ab87-35dcfb1a5a3e" providerId="AD" clId="Web-{9A08FCEE-0F87-4355-87BB-46EC3FCBEF1B}" dt="2022-01-04T15:56:39.817" v="440" actId="20577"/>
      <pc:docMkLst>
        <pc:docMk/>
      </pc:docMkLst>
      <pc:sldChg chg="modSp">
        <pc:chgData name="Angelique BALINGON" userId="S::angelique.balingon@labom2iformation.fr::8187be12-8bf5-41bd-ab87-35dcfb1a5a3e" providerId="AD" clId="Web-{9A08FCEE-0F87-4355-87BB-46EC3FCBEF1B}" dt="2022-01-04T15:55:42.957" v="424" actId="20577"/>
        <pc:sldMkLst>
          <pc:docMk/>
          <pc:sldMk cId="1158645790" sldId="257"/>
        </pc:sldMkLst>
        <pc:spChg chg="mod">
          <ac:chgData name="Angelique BALINGON" userId="S::angelique.balingon@labom2iformation.fr::8187be12-8bf5-41bd-ab87-35dcfb1a5a3e" providerId="AD" clId="Web-{9A08FCEE-0F87-4355-87BB-46EC3FCBEF1B}" dt="2022-01-04T15:55:42.957" v="424" actId="20577"/>
          <ac:spMkLst>
            <pc:docMk/>
            <pc:sldMk cId="1158645790" sldId="257"/>
            <ac:spMk id="7" creationId="{00000000-0000-0000-0000-000000000000}"/>
          </ac:spMkLst>
        </pc:spChg>
      </pc:sldChg>
      <pc:sldChg chg="modSp">
        <pc:chgData name="Angelique BALINGON" userId="S::angelique.balingon@labom2iformation.fr::8187be12-8bf5-41bd-ab87-35dcfb1a5a3e" providerId="AD" clId="Web-{9A08FCEE-0F87-4355-87BB-46EC3FCBEF1B}" dt="2022-01-04T15:54:34.236" v="420" actId="20577"/>
        <pc:sldMkLst>
          <pc:docMk/>
          <pc:sldMk cId="2061465295" sldId="264"/>
        </pc:sldMkLst>
        <pc:spChg chg="mod">
          <ac:chgData name="Angelique BALINGON" userId="S::angelique.balingon@labom2iformation.fr::8187be12-8bf5-41bd-ab87-35dcfb1a5a3e" providerId="AD" clId="Web-{9A08FCEE-0F87-4355-87BB-46EC3FCBEF1B}" dt="2022-01-04T15:54:34.236" v="420" actId="20577"/>
          <ac:spMkLst>
            <pc:docMk/>
            <pc:sldMk cId="2061465295" sldId="264"/>
            <ac:spMk id="3" creationId="{00000000-0000-0000-0000-000000000000}"/>
          </ac:spMkLst>
        </pc:spChg>
      </pc:sldChg>
      <pc:sldChg chg="modSp">
        <pc:chgData name="Angelique BALINGON" userId="S::angelique.balingon@labom2iformation.fr::8187be12-8bf5-41bd-ab87-35dcfb1a5a3e" providerId="AD" clId="Web-{9A08FCEE-0F87-4355-87BB-46EC3FCBEF1B}" dt="2022-01-04T15:41:24.203" v="136" actId="20577"/>
        <pc:sldMkLst>
          <pc:docMk/>
          <pc:sldMk cId="4274685903" sldId="265"/>
        </pc:sldMkLst>
        <pc:spChg chg="mod">
          <ac:chgData name="Angelique BALINGON" userId="S::angelique.balingon@labom2iformation.fr::8187be12-8bf5-41bd-ab87-35dcfb1a5a3e" providerId="AD" clId="Web-{9A08FCEE-0F87-4355-87BB-46EC3FCBEF1B}" dt="2022-01-04T15:41:24.203" v="136" actId="20577"/>
          <ac:spMkLst>
            <pc:docMk/>
            <pc:sldMk cId="4274685903" sldId="265"/>
            <ac:spMk id="3" creationId="{00000000-0000-0000-0000-000000000000}"/>
          </ac:spMkLst>
        </pc:spChg>
      </pc:sldChg>
      <pc:sldChg chg="modSp">
        <pc:chgData name="Angelique BALINGON" userId="S::angelique.balingon@labom2iformation.fr::8187be12-8bf5-41bd-ab87-35dcfb1a5a3e" providerId="AD" clId="Web-{9A08FCEE-0F87-4355-87BB-46EC3FCBEF1B}" dt="2022-01-04T15:56:39.817" v="440" actId="20577"/>
        <pc:sldMkLst>
          <pc:docMk/>
          <pc:sldMk cId="1326265320" sldId="266"/>
        </pc:sldMkLst>
        <pc:spChg chg="mod">
          <ac:chgData name="Angelique BALINGON" userId="S::angelique.balingon@labom2iformation.fr::8187be12-8bf5-41bd-ab87-35dcfb1a5a3e" providerId="AD" clId="Web-{9A08FCEE-0F87-4355-87BB-46EC3FCBEF1B}" dt="2022-01-04T15:56:39.817" v="440" actId="20577"/>
          <ac:spMkLst>
            <pc:docMk/>
            <pc:sldMk cId="1326265320" sldId="266"/>
            <ac:spMk id="3" creationId="{00000000-0000-0000-0000-000000000000}"/>
          </ac:spMkLst>
        </pc:spChg>
      </pc:sldChg>
      <pc:sldChg chg="modSp">
        <pc:chgData name="Angelique BALINGON" userId="S::angelique.balingon@labom2iformation.fr::8187be12-8bf5-41bd-ab87-35dcfb1a5a3e" providerId="AD" clId="Web-{9A08FCEE-0F87-4355-87BB-46EC3FCBEF1B}" dt="2022-01-04T15:26:46.819" v="12" actId="20577"/>
        <pc:sldMkLst>
          <pc:docMk/>
          <pc:sldMk cId="1960980523" sldId="267"/>
        </pc:sldMkLst>
        <pc:spChg chg="mod">
          <ac:chgData name="Angelique BALINGON" userId="S::angelique.balingon@labom2iformation.fr::8187be12-8bf5-41bd-ab87-35dcfb1a5a3e" providerId="AD" clId="Web-{9A08FCEE-0F87-4355-87BB-46EC3FCBEF1B}" dt="2022-01-04T15:26:46.819" v="12" actId="20577"/>
          <ac:spMkLst>
            <pc:docMk/>
            <pc:sldMk cId="1960980523" sldId="267"/>
            <ac:spMk id="3" creationId="{00000000-0000-0000-0000-000000000000}"/>
          </ac:spMkLst>
        </pc:spChg>
      </pc:sldChg>
      <pc:sldChg chg="modSp">
        <pc:chgData name="Angelique BALINGON" userId="S::angelique.balingon@labom2iformation.fr::8187be12-8bf5-41bd-ab87-35dcfb1a5a3e" providerId="AD" clId="Web-{9A08FCEE-0F87-4355-87BB-46EC3FCBEF1B}" dt="2022-01-04T15:41:03.327" v="129" actId="20577"/>
        <pc:sldMkLst>
          <pc:docMk/>
          <pc:sldMk cId="4165052848" sldId="269"/>
        </pc:sldMkLst>
        <pc:spChg chg="mod">
          <ac:chgData name="Angelique BALINGON" userId="S::angelique.balingon@labom2iformation.fr::8187be12-8bf5-41bd-ab87-35dcfb1a5a3e" providerId="AD" clId="Web-{9A08FCEE-0F87-4355-87BB-46EC3FCBEF1B}" dt="2022-01-04T15:41:03.327" v="129" actId="20577"/>
          <ac:spMkLst>
            <pc:docMk/>
            <pc:sldMk cId="4165052848" sldId="269"/>
            <ac:spMk id="3" creationId="{00000000-0000-0000-0000-000000000000}"/>
          </ac:spMkLst>
        </pc:spChg>
      </pc:sldChg>
      <pc:sldChg chg="modSp">
        <pc:chgData name="Angelique BALINGON" userId="S::angelique.balingon@labom2iformation.fr::8187be12-8bf5-41bd-ab87-35dcfb1a5a3e" providerId="AD" clId="Web-{9A08FCEE-0F87-4355-87BB-46EC3FCBEF1B}" dt="2022-01-04T15:55:48.644" v="425" actId="20577"/>
        <pc:sldMkLst>
          <pc:docMk/>
          <pc:sldMk cId="258411339" sldId="271"/>
        </pc:sldMkLst>
        <pc:spChg chg="mod">
          <ac:chgData name="Angelique BALINGON" userId="S::angelique.balingon@labom2iformation.fr::8187be12-8bf5-41bd-ab87-35dcfb1a5a3e" providerId="AD" clId="Web-{9A08FCEE-0F87-4355-87BB-46EC3FCBEF1B}" dt="2022-01-04T15:55:48.644" v="425" actId="20577"/>
          <ac:spMkLst>
            <pc:docMk/>
            <pc:sldMk cId="258411339" sldId="271"/>
            <ac:spMk id="3" creationId="{00000000-0000-0000-0000-000000000000}"/>
          </ac:spMkLst>
        </pc:spChg>
      </pc:sldChg>
      <pc:sldChg chg="modSp">
        <pc:chgData name="Angelique BALINGON" userId="S::angelique.balingon@labom2iformation.fr::8187be12-8bf5-41bd-ab87-35dcfb1a5a3e" providerId="AD" clId="Web-{9A08FCEE-0F87-4355-87BB-46EC3FCBEF1B}" dt="2022-01-04T15:32:50.077" v="114" actId="20577"/>
        <pc:sldMkLst>
          <pc:docMk/>
          <pc:sldMk cId="1104061411" sldId="272"/>
        </pc:sldMkLst>
        <pc:spChg chg="mod">
          <ac:chgData name="Angelique BALINGON" userId="S::angelique.balingon@labom2iformation.fr::8187be12-8bf5-41bd-ab87-35dcfb1a5a3e" providerId="AD" clId="Web-{9A08FCEE-0F87-4355-87BB-46EC3FCBEF1B}" dt="2022-01-04T15:32:50.077" v="114" actId="20577"/>
          <ac:spMkLst>
            <pc:docMk/>
            <pc:sldMk cId="1104061411" sldId="272"/>
            <ac:spMk id="3" creationId="{00000000-0000-0000-0000-000000000000}"/>
          </ac:spMkLst>
        </pc:spChg>
      </pc:sldChg>
    </pc:docChg>
  </pc:docChgLst>
  <pc:docChgLst>
    <pc:chgData name="Antoine SOUSA" userId="S::antoine.sousa@labom2iformation.fr::05b31140-d235-4b4f-adb6-e928838cb7af" providerId="AD" clId="Web-{9FAE8337-BDEB-49FD-AD6C-EE45C1004C43}"/>
    <pc:docChg chg="modSld">
      <pc:chgData name="Antoine SOUSA" userId="S::antoine.sousa@labom2iformation.fr::05b31140-d235-4b4f-adb6-e928838cb7af" providerId="AD" clId="Web-{9FAE8337-BDEB-49FD-AD6C-EE45C1004C43}" dt="2022-01-04T15:03:10.819" v="3" actId="20577"/>
      <pc:docMkLst>
        <pc:docMk/>
      </pc:docMkLst>
      <pc:sldChg chg="modSp">
        <pc:chgData name="Antoine SOUSA" userId="S::antoine.sousa@labom2iformation.fr::05b31140-d235-4b4f-adb6-e928838cb7af" providerId="AD" clId="Web-{9FAE8337-BDEB-49FD-AD6C-EE45C1004C43}" dt="2022-01-04T15:03:10.819" v="3" actId="20577"/>
        <pc:sldMkLst>
          <pc:docMk/>
          <pc:sldMk cId="258411339" sldId="271"/>
        </pc:sldMkLst>
        <pc:spChg chg="mod">
          <ac:chgData name="Antoine SOUSA" userId="S::antoine.sousa@labom2iformation.fr::05b31140-d235-4b4f-adb6-e928838cb7af" providerId="AD" clId="Web-{9FAE8337-BDEB-49FD-AD6C-EE45C1004C43}" dt="2022-01-04T15:03:10.819" v="3" actId="20577"/>
          <ac:spMkLst>
            <pc:docMk/>
            <pc:sldMk cId="258411339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5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Q9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142" y="2031607"/>
            <a:ext cx="11674962" cy="40856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Pour les adresses suivantes : </a:t>
            </a:r>
            <a:r>
              <a:rPr lang="fr-FR" b="1" dirty="0"/>
              <a:t>145.245.45.225</a:t>
            </a:r>
            <a:endParaRPr lang="fr-FR" dirty="0"/>
          </a:p>
          <a:p>
            <a:pPr marL="0" indent="0">
              <a:buNone/>
            </a:pPr>
            <a:r>
              <a:rPr lang="fr-FR" b="1" i="1" dirty="0"/>
              <a:t>                                        202.2.48.149</a:t>
            </a:r>
            <a:endParaRPr lang="fr-FR" dirty="0"/>
          </a:p>
          <a:p>
            <a:pPr marL="0" indent="0">
              <a:buNone/>
            </a:pPr>
            <a:r>
              <a:rPr lang="fr-FR" b="1" i="1" dirty="0"/>
              <a:t>                                        97.124.36.142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Donnez : </a:t>
            </a:r>
          </a:p>
          <a:p>
            <a:pPr marL="0" indent="0">
              <a:buNone/>
            </a:pPr>
            <a:r>
              <a:rPr lang="fr-FR" dirty="0"/>
              <a:t>La classe d'adresse.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masque réseau par défaut.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L'adresse réseau.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L’adresse de diffusion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206146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réseau a comme masque 255.255.255.0. Combien d’adresses valides peut-il y avoir sur un tel réseau ?  </a:t>
            </a:r>
          </a:p>
        </p:txBody>
      </p:sp>
    </p:spTree>
    <p:extLst>
      <p:ext uri="{BB962C8B-B14F-4D97-AF65-F5344CB8AC3E}">
        <p14:creationId xmlns:p14="http://schemas.microsoft.com/office/powerpoint/2010/main" val="196098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Q11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1578" y="1853754"/>
            <a:ext cx="9603275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dirty="0"/>
              <a:t>Le réseau que vous administrez est adressé en 10.185.220.0 255.255.255.0.</a:t>
            </a:r>
            <a:br>
              <a:rPr lang="fr-FR" dirty="0"/>
            </a:br>
            <a:r>
              <a:rPr lang="fr-FR" dirty="0"/>
              <a:t>par convention, la dernière adresse </a:t>
            </a:r>
            <a:r>
              <a:rPr lang="fr-FR" b="1" i="1" dirty="0"/>
              <a:t>utilisable</a:t>
            </a:r>
            <a:r>
              <a:rPr lang="fr-FR" dirty="0"/>
              <a:t> est celle du routeur.</a:t>
            </a:r>
            <a:br>
              <a:rPr lang="fr-FR" dirty="0"/>
            </a:br>
            <a:r>
              <a:rPr lang="fr-FR" dirty="0"/>
              <a:t>Quelle est cette adresse ?</a:t>
            </a:r>
          </a:p>
          <a:p>
            <a:endParaRPr lang="fr-FR" dirty="0"/>
          </a:p>
          <a:p>
            <a:r>
              <a:rPr lang="fr-FR" dirty="0"/>
              <a:t>	10.185.220.225</a:t>
            </a:r>
          </a:p>
          <a:p>
            <a:r>
              <a:rPr lang="fr-FR" dirty="0"/>
              <a:t>	10.185.220.0</a:t>
            </a:r>
          </a:p>
          <a:p>
            <a:r>
              <a:rPr lang="fr-FR" dirty="0"/>
              <a:t>	10.185.220.254</a:t>
            </a:r>
          </a:p>
          <a:p>
            <a:r>
              <a:rPr lang="fr-FR" dirty="0"/>
              <a:t>	10.185.220.1</a:t>
            </a:r>
          </a:p>
        </p:txBody>
      </p:sp>
    </p:spTree>
    <p:extLst>
      <p:ext uri="{BB962C8B-B14F-4D97-AF65-F5344CB8AC3E}">
        <p14:creationId xmlns:p14="http://schemas.microsoft.com/office/powerpoint/2010/main" val="11586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Lequel(s) de ces protocoles dépend de la couche transport ?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TCP          </a:t>
            </a:r>
          </a:p>
          <a:p>
            <a:pPr lvl="1"/>
            <a:r>
              <a:rPr lang="fr-FR" dirty="0"/>
              <a:t>IP</a:t>
            </a:r>
          </a:p>
          <a:p>
            <a:pPr lvl="1"/>
            <a:r>
              <a:rPr lang="fr-FR" dirty="0"/>
              <a:t>UDP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mode d’adressage de la couche physique est implémenté par des</a:t>
            </a:r>
          </a:p>
          <a:p>
            <a:pPr lvl="1"/>
            <a:r>
              <a:rPr lang="fr-FR" dirty="0"/>
              <a:t>Bits</a:t>
            </a:r>
          </a:p>
          <a:p>
            <a:pPr lvl="1"/>
            <a:r>
              <a:rPr lang="fr-FR" dirty="0"/>
              <a:t>Adresses physiques</a:t>
            </a:r>
          </a:p>
          <a:p>
            <a:pPr lvl="1"/>
            <a:r>
              <a:rPr lang="fr-FR" dirty="0"/>
              <a:t>Adresses réseau logiques</a:t>
            </a:r>
          </a:p>
        </p:txBody>
      </p:sp>
    </p:spTree>
    <p:extLst>
      <p:ext uri="{BB962C8B-B14F-4D97-AF65-F5344CB8AC3E}">
        <p14:creationId xmlns:p14="http://schemas.microsoft.com/office/powerpoint/2010/main" val="110406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À quelle couche du modèle OSI appartient chacun des équipements suivants :</a:t>
            </a:r>
          </a:p>
          <a:p>
            <a:pPr lvl="1"/>
            <a:r>
              <a:rPr lang="fr-FR" dirty="0"/>
              <a:t>Routeur   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Switch       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HUB         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3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 sert a quoi le protocole ARP ?</a:t>
            </a:r>
          </a:p>
        </p:txBody>
      </p:sp>
    </p:spTree>
    <p:extLst>
      <p:ext uri="{BB962C8B-B14F-4D97-AF65-F5344CB8AC3E}">
        <p14:creationId xmlns:p14="http://schemas.microsoft.com/office/powerpoint/2010/main" val="298470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Ecrivez en binaire l’adresses IP </a:t>
            </a:r>
            <a:r>
              <a:rPr lang="fr-FR" b="1" i="1"/>
              <a:t>192.168.23.60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96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Écrivez sous la forme décimale  l’adresse IP </a:t>
            </a:r>
            <a:r>
              <a:rPr lang="fr-FR" dirty="0">
                <a:solidFill>
                  <a:srgbClr val="FF0000"/>
                </a:solidFill>
              </a:rPr>
              <a:t>11001101.10101010.01100110.11000111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05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/>
              <a:t>L'adresse 180.30.17.20 est une adresse de classe ?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68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Q8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/>
              <a:t>Si l'administrateur donne deux fois la même adresse IP à 2 machines différentes d’un même réseau, que se passe-t-il 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deux machines marchent très bien.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première machine à obtenir l'adresse IP du réseau marche mais pas la deuxième.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Problèmes dans les deux machines. Le débit est partagé entre les 2 machines.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2653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403750E029340B379035DCBCB900D" ma:contentTypeVersion="4" ma:contentTypeDescription="Crée un document." ma:contentTypeScope="" ma:versionID="be95057ad0b40bb19116a415690013d3">
  <xsd:schema xmlns:xsd="http://www.w3.org/2001/XMLSchema" xmlns:xs="http://www.w3.org/2001/XMLSchema" xmlns:p="http://schemas.microsoft.com/office/2006/metadata/properties" xmlns:ns2="da69da34-ff69-4a5b-abb7-dba1a2440160" targetNamespace="http://schemas.microsoft.com/office/2006/metadata/properties" ma:root="true" ma:fieldsID="bb0dcf886ffe1a4ed17b002f167e6901" ns2:_="">
    <xsd:import namespace="da69da34-ff69-4a5b-abb7-dba1a24401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9da34-ff69-4a5b-abb7-dba1a24401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44D3A5-9527-419A-A94F-3A7BEF970D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A11305-F5E8-4C97-B4E2-22BCB2F7CAE5}"/>
</file>

<file path=customXml/itemProps3.xml><?xml version="1.0" encoding="utf-8"?>
<ds:datastoreItem xmlns:ds="http://schemas.openxmlformats.org/officeDocument/2006/customXml" ds:itemID="{F7C69061-8441-434D-BC6C-D59BA88D41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235</Words>
  <Application>Microsoft Office PowerPoint</Application>
  <PresentationFormat>Grand écran</PresentationFormat>
  <Paragraphs>49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Exercice 1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Q11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20/11</dc:title>
  <dc:creator>Bureau</dc:creator>
  <cp:lastModifiedBy>Yasser KHATTABI</cp:lastModifiedBy>
  <cp:revision>2</cp:revision>
  <dcterms:created xsi:type="dcterms:W3CDTF">2019-11-20T08:06:10Z</dcterms:created>
  <dcterms:modified xsi:type="dcterms:W3CDTF">2023-12-22T11:53:55Z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0x01010079E403750E029340B379035DCBCB900D</vt:lpwstr>
  </property>
  <property fmtid="{D5CDD505-2E9C-101B-9397-08002B2CF9AE}" pid="3" name="Order">
    <vt:r8>1000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