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55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Q21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566" y="2029681"/>
            <a:ext cx="6469267" cy="3474721"/>
          </a:xfrm>
          <a:prstGeom prst="rect">
            <a:avLst/>
          </a:prstGeom>
        </p:spPr>
      </p:pic>
      <p:sp>
        <p:nvSpPr>
          <p:cNvPr id="3" name="Flèche : courbe vers la gauche 2">
            <a:extLst>
              <a:ext uri="{FF2B5EF4-FFF2-40B4-BE49-F238E27FC236}">
                <a16:creationId xmlns:a16="http://schemas.microsoft.com/office/drawing/2014/main" id="{734661D9-F414-432C-8ED4-13A6EB42AABE}"/>
              </a:ext>
            </a:extLst>
          </p:cNvPr>
          <p:cNvSpPr/>
          <p:nvPr/>
        </p:nvSpPr>
        <p:spPr>
          <a:xfrm>
            <a:off x="3869267" y="2497666"/>
            <a:ext cx="330200" cy="27093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CBADA9-E77C-4734-88B7-B204A0E428F2}"/>
              </a:ext>
            </a:extLst>
          </p:cNvPr>
          <p:cNvSpPr txBox="1"/>
          <p:nvPr/>
        </p:nvSpPr>
        <p:spPr>
          <a:xfrm>
            <a:off x="6096000" y="296333"/>
            <a:ext cx="6469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11000000.10101000.00011001.10110001</a:t>
            </a:r>
          </a:p>
          <a:p>
            <a:r>
              <a:rPr lang="fr-FR" dirty="0">
                <a:solidFill>
                  <a:srgbClr val="FF0000"/>
                </a:solidFill>
              </a:rPr>
              <a:t>11111111.11111111.11111111.11110000 </a:t>
            </a:r>
            <a:r>
              <a:rPr lang="fr-FR" dirty="0"/>
              <a:t>masque</a:t>
            </a:r>
          </a:p>
          <a:p>
            <a:r>
              <a:rPr lang="fr-FR" dirty="0"/>
              <a:t>--------------------------------------------------- (et logique)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  <a:p>
            <a:r>
              <a:rPr lang="fr-FR" dirty="0"/>
              <a:t>11000000.10101000.00011001.10110000</a:t>
            </a:r>
          </a:p>
          <a:p>
            <a:r>
              <a:rPr lang="fr-FR" dirty="0"/>
              <a:t>192.168.25.176</a:t>
            </a:r>
          </a:p>
        </p:txBody>
      </p:sp>
    </p:spTree>
    <p:extLst>
      <p:ext uri="{BB962C8B-B14F-4D97-AF65-F5344CB8AC3E}">
        <p14:creationId xmlns:p14="http://schemas.microsoft.com/office/powerpoint/2010/main" val="296128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Q35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611" y="2016125"/>
            <a:ext cx="5725103" cy="3449638"/>
          </a:xfrm>
          <a:prstGeom prst="rect">
            <a:avLst/>
          </a:prstGeom>
        </p:spPr>
      </p:pic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AF48AFD0-5824-4D5C-A0F5-3EDA82691145}"/>
              </a:ext>
            </a:extLst>
          </p:cNvPr>
          <p:cNvSpPr/>
          <p:nvPr/>
        </p:nvSpPr>
        <p:spPr>
          <a:xfrm>
            <a:off x="5012266" y="4470399"/>
            <a:ext cx="330200" cy="27093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66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Q43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801" y="2109311"/>
            <a:ext cx="8496300" cy="3019425"/>
          </a:xfrm>
          <a:prstGeom prst="rect">
            <a:avLst/>
          </a:prstGeom>
        </p:spPr>
      </p:pic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4F9619A9-CA15-449D-81E0-9D186FCA2BF4}"/>
              </a:ext>
            </a:extLst>
          </p:cNvPr>
          <p:cNvSpPr/>
          <p:nvPr/>
        </p:nvSpPr>
        <p:spPr>
          <a:xfrm>
            <a:off x="4089401" y="4250267"/>
            <a:ext cx="330200" cy="27093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84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Q5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35663"/>
            <a:ext cx="9604375" cy="2557121"/>
          </a:xfrm>
          <a:prstGeom prst="rect">
            <a:avLst/>
          </a:prstGeom>
        </p:spPr>
      </p:pic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8E64771E-2117-4646-B284-A2A490A45D6F}"/>
              </a:ext>
            </a:extLst>
          </p:cNvPr>
          <p:cNvSpPr/>
          <p:nvPr/>
        </p:nvSpPr>
        <p:spPr>
          <a:xfrm>
            <a:off x="2794000" y="3005667"/>
            <a:ext cx="330200" cy="2370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courbe vers la gauche 5">
            <a:extLst>
              <a:ext uri="{FF2B5EF4-FFF2-40B4-BE49-F238E27FC236}">
                <a16:creationId xmlns:a16="http://schemas.microsoft.com/office/drawing/2014/main" id="{F95C7FEA-1D75-4393-A490-631CEC77443E}"/>
              </a:ext>
            </a:extLst>
          </p:cNvPr>
          <p:cNvSpPr/>
          <p:nvPr/>
        </p:nvSpPr>
        <p:spPr>
          <a:xfrm>
            <a:off x="2772834" y="3393206"/>
            <a:ext cx="330200" cy="27093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Flèche : courbe vers la gauche 6">
            <a:extLst>
              <a:ext uri="{FF2B5EF4-FFF2-40B4-BE49-F238E27FC236}">
                <a16:creationId xmlns:a16="http://schemas.microsoft.com/office/drawing/2014/main" id="{7E456521-F91F-4EE7-85A1-0706F746AACD}"/>
              </a:ext>
            </a:extLst>
          </p:cNvPr>
          <p:cNvSpPr/>
          <p:nvPr/>
        </p:nvSpPr>
        <p:spPr>
          <a:xfrm>
            <a:off x="2772834" y="3755928"/>
            <a:ext cx="330200" cy="27093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4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Q66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041855"/>
            <a:ext cx="9604375" cy="3398178"/>
          </a:xfrm>
          <a:prstGeom prst="rect">
            <a:avLst/>
          </a:prstGeom>
        </p:spPr>
      </p:pic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A43C8CC2-C39C-4AB7-A46D-175511CD2AD7}"/>
              </a:ext>
            </a:extLst>
          </p:cNvPr>
          <p:cNvSpPr/>
          <p:nvPr/>
        </p:nvSpPr>
        <p:spPr>
          <a:xfrm>
            <a:off x="2362200" y="3470010"/>
            <a:ext cx="330200" cy="27093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1586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403750E029340B379035DCBCB900D" ma:contentTypeVersion="4" ma:contentTypeDescription="Crée un document." ma:contentTypeScope="" ma:versionID="be95057ad0b40bb19116a415690013d3">
  <xsd:schema xmlns:xsd="http://www.w3.org/2001/XMLSchema" xmlns:xs="http://www.w3.org/2001/XMLSchema" xmlns:p="http://schemas.microsoft.com/office/2006/metadata/properties" xmlns:ns2="da69da34-ff69-4a5b-abb7-dba1a2440160" targetNamespace="http://schemas.microsoft.com/office/2006/metadata/properties" ma:root="true" ma:fieldsID="bb0dcf886ffe1a4ed17b002f167e6901" ns2:_="">
    <xsd:import namespace="da69da34-ff69-4a5b-abb7-dba1a24401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69da34-ff69-4a5b-abb7-dba1a24401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F466A3-1305-453D-B664-EE6DC29BFB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69da34-ff69-4a5b-abb7-dba1a24401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B8A074-B527-4D6F-8794-092C219892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63BE4E-0552-47FD-AAA7-313126F7B38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2436</TotalTime>
  <Words>16</Words>
  <Application>Microsoft Office PowerPoint</Application>
  <PresentationFormat>Grand écran</PresentationFormat>
  <Paragraphs>11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Exercices</vt:lpstr>
      <vt:lpstr>Q21</vt:lpstr>
      <vt:lpstr>Q35</vt:lpstr>
      <vt:lpstr>Q43</vt:lpstr>
      <vt:lpstr>Q5</vt:lpstr>
      <vt:lpstr>Q66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20/11</dc:title>
  <dc:creator>Bureau</dc:creator>
  <cp:lastModifiedBy>Administrateur</cp:lastModifiedBy>
  <cp:revision>21</cp:revision>
  <dcterms:created xsi:type="dcterms:W3CDTF">2019-11-20T08:06:10Z</dcterms:created>
  <dcterms:modified xsi:type="dcterms:W3CDTF">2025-01-02T08:51:48Z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0x01010079E403750E029340B379035DCBCB900D</vt:lpwstr>
  </property>
  <property fmtid="{D5CDD505-2E9C-101B-9397-08002B2CF9AE}" pid="3" name="Order">
    <vt:r8>1200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