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753600" cy="7315200"/>
  <p:notesSz cx="6858000" cy="9144000"/>
  <p:embeddedFontLst>
    <p:embeddedFont>
      <p:font typeface="Garet Bold" charset="1" panose="00000000000000000000"/>
      <p:regular r:id="rId11"/>
    </p:embeddedFont>
    <p:embeddedFont>
      <p:font typeface="Garet ExtraBold" charset="1" panose="00000000000000000000"/>
      <p:regular r:id="rId12"/>
    </p:embeddedFont>
    <p:embeddedFont>
      <p:font typeface="Garet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9939" y="538102"/>
            <a:ext cx="9134261" cy="1014608"/>
            <a:chOff x="0" y="0"/>
            <a:chExt cx="3588460" cy="3985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88460" cy="398596"/>
            </a:xfrm>
            <a:custGeom>
              <a:avLst/>
              <a:gdLst/>
              <a:ahLst/>
              <a:cxnLst/>
              <a:rect r="r" b="b" t="t" l="l"/>
              <a:pathLst>
                <a:path h="398596" w="3588460">
                  <a:moveTo>
                    <a:pt x="13561" y="0"/>
                  </a:moveTo>
                  <a:lnTo>
                    <a:pt x="3574898" y="0"/>
                  </a:lnTo>
                  <a:cubicBezTo>
                    <a:pt x="3578495" y="0"/>
                    <a:pt x="3581945" y="1429"/>
                    <a:pt x="3584488" y="3972"/>
                  </a:cubicBezTo>
                  <a:cubicBezTo>
                    <a:pt x="3587031" y="6515"/>
                    <a:pt x="3588460" y="9964"/>
                    <a:pt x="3588460" y="13561"/>
                  </a:cubicBezTo>
                  <a:lnTo>
                    <a:pt x="3588460" y="385035"/>
                  </a:lnTo>
                  <a:cubicBezTo>
                    <a:pt x="3588460" y="388631"/>
                    <a:pt x="3587031" y="392081"/>
                    <a:pt x="3584488" y="394624"/>
                  </a:cubicBezTo>
                  <a:cubicBezTo>
                    <a:pt x="3581945" y="397167"/>
                    <a:pt x="3578495" y="398596"/>
                    <a:pt x="3574898" y="398596"/>
                  </a:cubicBezTo>
                  <a:lnTo>
                    <a:pt x="13561" y="398596"/>
                  </a:lnTo>
                  <a:cubicBezTo>
                    <a:pt x="9964" y="398596"/>
                    <a:pt x="6515" y="397167"/>
                    <a:pt x="3972" y="394624"/>
                  </a:cubicBezTo>
                  <a:cubicBezTo>
                    <a:pt x="1429" y="392081"/>
                    <a:pt x="0" y="388631"/>
                    <a:pt x="0" y="385035"/>
                  </a:cubicBezTo>
                  <a:lnTo>
                    <a:pt x="0" y="13561"/>
                  </a:lnTo>
                  <a:cubicBezTo>
                    <a:pt x="0" y="9964"/>
                    <a:pt x="1429" y="6515"/>
                    <a:pt x="3972" y="3972"/>
                  </a:cubicBezTo>
                  <a:cubicBezTo>
                    <a:pt x="6515" y="1429"/>
                    <a:pt x="9964" y="0"/>
                    <a:pt x="13561" y="0"/>
                  </a:cubicBezTo>
                  <a:close/>
                </a:path>
              </a:pathLst>
            </a:custGeom>
            <a:solidFill>
              <a:srgbClr val="3B393F"/>
            </a:solidFill>
            <a:ln w="19050" cap="sq">
              <a:solidFill>
                <a:srgbClr val="3B393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588460" cy="417646"/>
            </a:xfrm>
            <a:prstGeom prst="rect">
              <a:avLst/>
            </a:prstGeom>
          </p:spPr>
          <p:txBody>
            <a:bodyPr anchor="ctr" rtlCol="false" tIns="23171" lIns="23171" bIns="23171" rIns="23171"/>
            <a:lstStyle/>
            <a:p>
              <a:pPr algn="ctr">
                <a:lnSpc>
                  <a:spcPts val="214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09669" y="1656978"/>
            <a:ext cx="9134261" cy="5009053"/>
            <a:chOff x="0" y="0"/>
            <a:chExt cx="3588460" cy="196784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588460" cy="1967842"/>
            </a:xfrm>
            <a:custGeom>
              <a:avLst/>
              <a:gdLst/>
              <a:ahLst/>
              <a:cxnLst/>
              <a:rect r="r" b="b" t="t" l="l"/>
              <a:pathLst>
                <a:path h="1967842" w="3588460">
                  <a:moveTo>
                    <a:pt x="13561" y="0"/>
                  </a:moveTo>
                  <a:lnTo>
                    <a:pt x="3574898" y="0"/>
                  </a:lnTo>
                  <a:cubicBezTo>
                    <a:pt x="3578495" y="0"/>
                    <a:pt x="3581945" y="1429"/>
                    <a:pt x="3584488" y="3972"/>
                  </a:cubicBezTo>
                  <a:cubicBezTo>
                    <a:pt x="3587031" y="6515"/>
                    <a:pt x="3588460" y="9964"/>
                    <a:pt x="3588460" y="13561"/>
                  </a:cubicBezTo>
                  <a:lnTo>
                    <a:pt x="3588460" y="1954281"/>
                  </a:lnTo>
                  <a:cubicBezTo>
                    <a:pt x="3588460" y="1957878"/>
                    <a:pt x="3587031" y="1961327"/>
                    <a:pt x="3584488" y="1963870"/>
                  </a:cubicBezTo>
                  <a:cubicBezTo>
                    <a:pt x="3581945" y="1966413"/>
                    <a:pt x="3578495" y="1967842"/>
                    <a:pt x="3574898" y="1967842"/>
                  </a:cubicBezTo>
                  <a:lnTo>
                    <a:pt x="13561" y="1967842"/>
                  </a:lnTo>
                  <a:cubicBezTo>
                    <a:pt x="9964" y="1967842"/>
                    <a:pt x="6515" y="1966413"/>
                    <a:pt x="3972" y="1963870"/>
                  </a:cubicBezTo>
                  <a:cubicBezTo>
                    <a:pt x="1429" y="1961327"/>
                    <a:pt x="0" y="1957878"/>
                    <a:pt x="0" y="1954281"/>
                  </a:cubicBezTo>
                  <a:lnTo>
                    <a:pt x="0" y="13561"/>
                  </a:lnTo>
                  <a:cubicBezTo>
                    <a:pt x="0" y="9964"/>
                    <a:pt x="1429" y="6515"/>
                    <a:pt x="3972" y="3972"/>
                  </a:cubicBezTo>
                  <a:cubicBezTo>
                    <a:pt x="6515" y="1429"/>
                    <a:pt x="9964" y="0"/>
                    <a:pt x="13561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B393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3588460" cy="1986892"/>
            </a:xfrm>
            <a:prstGeom prst="rect">
              <a:avLst/>
            </a:prstGeom>
          </p:spPr>
          <p:txBody>
            <a:bodyPr anchor="ctr" rtlCol="false" tIns="23171" lIns="23171" bIns="23171" rIns="23171"/>
            <a:lstStyle/>
            <a:p>
              <a:pPr algn="ctr">
                <a:lnSpc>
                  <a:spcPts val="214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273391" y="1782910"/>
            <a:ext cx="3005977" cy="4633284"/>
            <a:chOff x="0" y="0"/>
            <a:chExt cx="1180920" cy="18202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80920" cy="1820219"/>
            </a:xfrm>
            <a:custGeom>
              <a:avLst/>
              <a:gdLst/>
              <a:ahLst/>
              <a:cxnLst/>
              <a:rect r="r" b="b" t="t" l="l"/>
              <a:pathLst>
                <a:path h="1820219" w="1180920">
                  <a:moveTo>
                    <a:pt x="36057" y="0"/>
                  </a:moveTo>
                  <a:lnTo>
                    <a:pt x="1144862" y="0"/>
                  </a:lnTo>
                  <a:cubicBezTo>
                    <a:pt x="1164776" y="0"/>
                    <a:pt x="1180920" y="16143"/>
                    <a:pt x="1180920" y="36057"/>
                  </a:cubicBezTo>
                  <a:lnTo>
                    <a:pt x="1180920" y="1784162"/>
                  </a:lnTo>
                  <a:cubicBezTo>
                    <a:pt x="1180920" y="1804076"/>
                    <a:pt x="1164776" y="1820219"/>
                    <a:pt x="1144862" y="1820219"/>
                  </a:cubicBezTo>
                  <a:lnTo>
                    <a:pt x="36057" y="1820219"/>
                  </a:lnTo>
                  <a:cubicBezTo>
                    <a:pt x="16143" y="1820219"/>
                    <a:pt x="0" y="1804076"/>
                    <a:pt x="0" y="1784162"/>
                  </a:cubicBezTo>
                  <a:lnTo>
                    <a:pt x="0" y="36057"/>
                  </a:lnTo>
                  <a:cubicBezTo>
                    <a:pt x="0" y="16143"/>
                    <a:pt x="16143" y="0"/>
                    <a:pt x="36057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3B393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180920" cy="1839269"/>
            </a:xfrm>
            <a:prstGeom prst="rect">
              <a:avLst/>
            </a:prstGeom>
          </p:spPr>
          <p:txBody>
            <a:bodyPr anchor="ctr" rtlCol="false" tIns="23171" lIns="23171" bIns="23171" rIns="23171"/>
            <a:lstStyle/>
            <a:p>
              <a:pPr algn="ctr" marL="0" indent="0" lvl="0">
                <a:lnSpc>
                  <a:spcPts val="2141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05753" y="1849005"/>
            <a:ext cx="2385860" cy="375013"/>
            <a:chOff x="0" y="0"/>
            <a:chExt cx="3181146" cy="500017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3181146" cy="503585"/>
              <a:chOff x="0" y="0"/>
              <a:chExt cx="2016141" cy="31916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016141" cy="319161"/>
              </a:xfrm>
              <a:custGeom>
                <a:avLst/>
                <a:gdLst/>
                <a:ahLst/>
                <a:cxnLst/>
                <a:rect r="r" b="b" t="t" l="l"/>
                <a:pathLst>
                  <a:path h="319161" w="2016141">
                    <a:moveTo>
                      <a:pt x="103604" y="0"/>
                    </a:moveTo>
                    <a:lnTo>
                      <a:pt x="1912537" y="0"/>
                    </a:lnTo>
                    <a:cubicBezTo>
                      <a:pt x="1969756" y="0"/>
                      <a:pt x="2016141" y="46385"/>
                      <a:pt x="2016141" y="103604"/>
                    </a:cubicBezTo>
                    <a:lnTo>
                      <a:pt x="2016141" y="215557"/>
                    </a:lnTo>
                    <a:cubicBezTo>
                      <a:pt x="2016141" y="272776"/>
                      <a:pt x="1969756" y="319161"/>
                      <a:pt x="1912537" y="319161"/>
                    </a:cubicBezTo>
                    <a:lnTo>
                      <a:pt x="103604" y="319161"/>
                    </a:lnTo>
                    <a:cubicBezTo>
                      <a:pt x="46385" y="319161"/>
                      <a:pt x="0" y="272776"/>
                      <a:pt x="0" y="215557"/>
                    </a:cubicBezTo>
                    <a:lnTo>
                      <a:pt x="0" y="103604"/>
                    </a:lnTo>
                    <a:cubicBezTo>
                      <a:pt x="0" y="46385"/>
                      <a:pt x="46385" y="0"/>
                      <a:pt x="103604" y="0"/>
                    </a:cubicBezTo>
                    <a:close/>
                  </a:path>
                </a:pathLst>
              </a:custGeom>
              <a:solidFill>
                <a:srgbClr val="B1D8B7"/>
              </a:solidFill>
              <a:ln w="28575" cap="rnd">
                <a:solidFill>
                  <a:srgbClr val="3B393F"/>
                </a:solidFill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9525"/>
                <a:ext cx="2016141" cy="309636"/>
              </a:xfrm>
              <a:prstGeom prst="rect">
                <a:avLst/>
              </a:prstGeom>
            </p:spPr>
            <p:txBody>
              <a:bodyPr anchor="ctr" rtlCol="false" tIns="27102" lIns="27102" bIns="27102" rIns="27102"/>
              <a:lstStyle/>
              <a:p>
                <a:pPr algn="ctr" marL="0" indent="0" lvl="0">
                  <a:lnSpc>
                    <a:spcPts val="1995"/>
                  </a:lnSpc>
                  <a:spcBef>
                    <a:spcPct val="0"/>
                  </a:spcBef>
                </a:pPr>
                <a:r>
                  <a:rPr lang="en-US" b="true" sz="1596">
                    <a:solidFill>
                      <a:srgbClr val="3B393F"/>
                    </a:solidFill>
                    <a:latin typeface="Garet Bold"/>
                    <a:ea typeface="Garet Bold"/>
                    <a:cs typeface="Garet Bold"/>
                    <a:sym typeface="Garet Bold"/>
                  </a:rPr>
                  <a:t>Introduction </a:t>
                </a: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200380" y="98304"/>
              <a:ext cx="2780387" cy="3129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95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517250" y="1849005"/>
            <a:ext cx="2834616" cy="551747"/>
            <a:chOff x="0" y="0"/>
            <a:chExt cx="2395357" cy="46624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95357" cy="466247"/>
            </a:xfrm>
            <a:custGeom>
              <a:avLst/>
              <a:gdLst/>
              <a:ahLst/>
              <a:cxnLst/>
              <a:rect r="r" b="b" t="t" l="l"/>
              <a:pathLst>
                <a:path h="466247" w="2395357">
                  <a:moveTo>
                    <a:pt x="191184" y="0"/>
                  </a:moveTo>
                  <a:lnTo>
                    <a:pt x="2204172" y="0"/>
                  </a:lnTo>
                  <a:cubicBezTo>
                    <a:pt x="2309760" y="0"/>
                    <a:pt x="2395357" y="85596"/>
                    <a:pt x="2395357" y="191184"/>
                  </a:cubicBezTo>
                  <a:lnTo>
                    <a:pt x="2395357" y="275062"/>
                  </a:lnTo>
                  <a:cubicBezTo>
                    <a:pt x="2395357" y="380651"/>
                    <a:pt x="2309760" y="466247"/>
                    <a:pt x="2204172" y="466247"/>
                  </a:cubicBezTo>
                  <a:lnTo>
                    <a:pt x="191184" y="466247"/>
                  </a:lnTo>
                  <a:cubicBezTo>
                    <a:pt x="140479" y="466247"/>
                    <a:pt x="91851" y="446104"/>
                    <a:pt x="55997" y="410250"/>
                  </a:cubicBezTo>
                  <a:cubicBezTo>
                    <a:pt x="20143" y="374396"/>
                    <a:pt x="0" y="325768"/>
                    <a:pt x="0" y="275062"/>
                  </a:cubicBezTo>
                  <a:lnTo>
                    <a:pt x="0" y="191184"/>
                  </a:lnTo>
                  <a:cubicBezTo>
                    <a:pt x="0" y="85596"/>
                    <a:pt x="85596" y="0"/>
                    <a:pt x="191184" y="0"/>
                  </a:cubicBezTo>
                  <a:close/>
                </a:path>
              </a:pathLst>
            </a:custGeom>
            <a:solidFill>
              <a:srgbClr val="9ECAFF"/>
            </a:solidFill>
            <a:ln w="28575" cap="rnd">
              <a:solidFill>
                <a:srgbClr val="3B393F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9525"/>
              <a:ext cx="2395357" cy="456722"/>
            </a:xfrm>
            <a:prstGeom prst="rect">
              <a:avLst/>
            </a:prstGeom>
          </p:spPr>
          <p:txBody>
            <a:bodyPr anchor="ctr" rtlCol="false" tIns="12362" lIns="12362" bIns="12362" rIns="12362"/>
            <a:lstStyle/>
            <a:p>
              <a:pPr algn="l" marL="0" indent="0" lvl="0">
                <a:lnSpc>
                  <a:spcPts val="1995"/>
                </a:lnSpc>
                <a:spcBef>
                  <a:spcPct val="0"/>
                </a:spcBef>
              </a:pPr>
              <a:r>
                <a:rPr lang="en-US" b="true" sz="1596">
                  <a:solidFill>
                    <a:srgbClr val="3B393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   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505753" y="2332815"/>
            <a:ext cx="2390689" cy="3056247"/>
            <a:chOff x="0" y="0"/>
            <a:chExt cx="939199" cy="120066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39199" cy="1200668"/>
            </a:xfrm>
            <a:custGeom>
              <a:avLst/>
              <a:gdLst/>
              <a:ahLst/>
              <a:cxnLst/>
              <a:rect r="r" b="b" t="t" l="l"/>
              <a:pathLst>
                <a:path h="1200668" w="939199">
                  <a:moveTo>
                    <a:pt x="45337" y="0"/>
                  </a:moveTo>
                  <a:lnTo>
                    <a:pt x="893862" y="0"/>
                  </a:lnTo>
                  <a:cubicBezTo>
                    <a:pt x="918901" y="0"/>
                    <a:pt x="939199" y="20298"/>
                    <a:pt x="939199" y="45337"/>
                  </a:cubicBezTo>
                  <a:lnTo>
                    <a:pt x="939199" y="1155331"/>
                  </a:lnTo>
                  <a:cubicBezTo>
                    <a:pt x="939199" y="1167355"/>
                    <a:pt x="934423" y="1178887"/>
                    <a:pt x="925920" y="1187390"/>
                  </a:cubicBezTo>
                  <a:cubicBezTo>
                    <a:pt x="917418" y="1195892"/>
                    <a:pt x="905886" y="1200668"/>
                    <a:pt x="893862" y="1200668"/>
                  </a:cubicBezTo>
                  <a:lnTo>
                    <a:pt x="45337" y="1200668"/>
                  </a:lnTo>
                  <a:cubicBezTo>
                    <a:pt x="33313" y="1200668"/>
                    <a:pt x="21781" y="1195892"/>
                    <a:pt x="13279" y="1187390"/>
                  </a:cubicBezTo>
                  <a:cubicBezTo>
                    <a:pt x="4777" y="1178887"/>
                    <a:pt x="0" y="1167355"/>
                    <a:pt x="0" y="1155331"/>
                  </a:cubicBezTo>
                  <a:lnTo>
                    <a:pt x="0" y="45337"/>
                  </a:lnTo>
                  <a:cubicBezTo>
                    <a:pt x="0" y="20298"/>
                    <a:pt x="20298" y="0"/>
                    <a:pt x="45337" y="0"/>
                  </a:cubicBezTo>
                  <a:close/>
                </a:path>
              </a:pathLst>
            </a:custGeom>
            <a:solidFill>
              <a:srgbClr val="D2F4D8"/>
            </a:solidFill>
            <a:ln w="9525" cap="sq">
              <a:solidFill>
                <a:srgbClr val="3B393F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939199" cy="1219718"/>
            </a:xfrm>
            <a:prstGeom prst="rect">
              <a:avLst/>
            </a:prstGeom>
          </p:spPr>
          <p:txBody>
            <a:bodyPr anchor="ctr" rtlCol="false" tIns="23171" lIns="23171" bIns="23171" rIns="23171"/>
            <a:lstStyle/>
            <a:p>
              <a:pPr algn="ctr" marL="0" indent="0" lvl="0">
                <a:lnSpc>
                  <a:spcPts val="2401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6803243" y="2725974"/>
            <a:ext cx="2390689" cy="3690220"/>
            <a:chOff x="0" y="0"/>
            <a:chExt cx="939199" cy="144972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39199" cy="1449729"/>
            </a:xfrm>
            <a:custGeom>
              <a:avLst/>
              <a:gdLst/>
              <a:ahLst/>
              <a:cxnLst/>
              <a:rect r="r" b="b" t="t" l="l"/>
              <a:pathLst>
                <a:path h="1449729" w="939199">
                  <a:moveTo>
                    <a:pt x="45337" y="0"/>
                  </a:moveTo>
                  <a:lnTo>
                    <a:pt x="893862" y="0"/>
                  </a:lnTo>
                  <a:cubicBezTo>
                    <a:pt x="918901" y="0"/>
                    <a:pt x="939199" y="20298"/>
                    <a:pt x="939199" y="45337"/>
                  </a:cubicBezTo>
                  <a:lnTo>
                    <a:pt x="939199" y="1404392"/>
                  </a:lnTo>
                  <a:cubicBezTo>
                    <a:pt x="939199" y="1416416"/>
                    <a:pt x="934423" y="1427948"/>
                    <a:pt x="925920" y="1436450"/>
                  </a:cubicBezTo>
                  <a:cubicBezTo>
                    <a:pt x="917418" y="1444953"/>
                    <a:pt x="905886" y="1449729"/>
                    <a:pt x="893862" y="1449729"/>
                  </a:cubicBezTo>
                  <a:lnTo>
                    <a:pt x="45337" y="1449729"/>
                  </a:lnTo>
                  <a:cubicBezTo>
                    <a:pt x="20298" y="1449729"/>
                    <a:pt x="0" y="1429431"/>
                    <a:pt x="0" y="1404392"/>
                  </a:cubicBezTo>
                  <a:lnTo>
                    <a:pt x="0" y="45337"/>
                  </a:lnTo>
                  <a:cubicBezTo>
                    <a:pt x="0" y="20298"/>
                    <a:pt x="20298" y="0"/>
                    <a:pt x="45337" y="0"/>
                  </a:cubicBezTo>
                  <a:close/>
                </a:path>
              </a:pathLst>
            </a:custGeom>
            <a:solidFill>
              <a:srgbClr val="D1E6FF"/>
            </a:solidFill>
            <a:ln w="9525" cap="sq">
              <a:solidFill>
                <a:srgbClr val="3B393F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19050"/>
              <a:ext cx="939199" cy="1468779"/>
            </a:xfrm>
            <a:prstGeom prst="rect">
              <a:avLst/>
            </a:prstGeom>
          </p:spPr>
          <p:txBody>
            <a:bodyPr anchor="ctr" rtlCol="false" tIns="23171" lIns="23171" bIns="23171" rIns="23171"/>
            <a:lstStyle/>
            <a:p>
              <a:pPr algn="ctr" marL="0" indent="0" lvl="0">
                <a:lnSpc>
                  <a:spcPts val="2141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05753" y="5477108"/>
            <a:ext cx="2390689" cy="939086"/>
            <a:chOff x="0" y="0"/>
            <a:chExt cx="939199" cy="36892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39199" cy="368927"/>
            </a:xfrm>
            <a:custGeom>
              <a:avLst/>
              <a:gdLst/>
              <a:ahLst/>
              <a:cxnLst/>
              <a:rect r="r" b="b" t="t" l="l"/>
              <a:pathLst>
                <a:path h="368927" w="939199">
                  <a:moveTo>
                    <a:pt x="45337" y="0"/>
                  </a:moveTo>
                  <a:lnTo>
                    <a:pt x="893862" y="0"/>
                  </a:lnTo>
                  <a:cubicBezTo>
                    <a:pt x="918901" y="0"/>
                    <a:pt x="939199" y="20298"/>
                    <a:pt x="939199" y="45337"/>
                  </a:cubicBezTo>
                  <a:lnTo>
                    <a:pt x="939199" y="323590"/>
                  </a:lnTo>
                  <a:cubicBezTo>
                    <a:pt x="939199" y="348629"/>
                    <a:pt x="918901" y="368927"/>
                    <a:pt x="893862" y="368927"/>
                  </a:cubicBezTo>
                  <a:lnTo>
                    <a:pt x="45337" y="368927"/>
                  </a:lnTo>
                  <a:cubicBezTo>
                    <a:pt x="33313" y="368927"/>
                    <a:pt x="21781" y="364150"/>
                    <a:pt x="13279" y="355648"/>
                  </a:cubicBezTo>
                  <a:cubicBezTo>
                    <a:pt x="4777" y="347145"/>
                    <a:pt x="0" y="335614"/>
                    <a:pt x="0" y="323590"/>
                  </a:cubicBezTo>
                  <a:lnTo>
                    <a:pt x="0" y="45337"/>
                  </a:lnTo>
                  <a:cubicBezTo>
                    <a:pt x="0" y="20298"/>
                    <a:pt x="20298" y="0"/>
                    <a:pt x="45337" y="0"/>
                  </a:cubicBezTo>
                  <a:close/>
                </a:path>
              </a:pathLst>
            </a:custGeom>
            <a:solidFill>
              <a:srgbClr val="FFE8A8"/>
            </a:solidFill>
            <a:ln w="9525" cap="sq">
              <a:solidFill>
                <a:srgbClr val="3B393F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19050"/>
              <a:ext cx="939199" cy="387977"/>
            </a:xfrm>
            <a:prstGeom prst="rect">
              <a:avLst/>
            </a:prstGeom>
          </p:spPr>
          <p:txBody>
            <a:bodyPr anchor="ctr" rtlCol="false" tIns="23171" lIns="23171" bIns="23171" rIns="23171"/>
            <a:lstStyle/>
            <a:p>
              <a:pPr algn="ctr" marL="0" indent="0" lvl="0">
                <a:lnSpc>
                  <a:spcPts val="2141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6961177" y="655693"/>
            <a:ext cx="2390689" cy="779425"/>
            <a:chOff x="0" y="0"/>
            <a:chExt cx="939199" cy="30620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39199" cy="306203"/>
            </a:xfrm>
            <a:custGeom>
              <a:avLst/>
              <a:gdLst/>
              <a:ahLst/>
              <a:cxnLst/>
              <a:rect r="r" b="b" t="t" l="l"/>
              <a:pathLst>
                <a:path h="306203" w="939199">
                  <a:moveTo>
                    <a:pt x="45337" y="0"/>
                  </a:moveTo>
                  <a:lnTo>
                    <a:pt x="893862" y="0"/>
                  </a:lnTo>
                  <a:cubicBezTo>
                    <a:pt x="918901" y="0"/>
                    <a:pt x="939199" y="20298"/>
                    <a:pt x="939199" y="45337"/>
                  </a:cubicBezTo>
                  <a:lnTo>
                    <a:pt x="939199" y="260866"/>
                  </a:lnTo>
                  <a:cubicBezTo>
                    <a:pt x="939199" y="272890"/>
                    <a:pt x="934423" y="284421"/>
                    <a:pt x="925920" y="292924"/>
                  </a:cubicBezTo>
                  <a:cubicBezTo>
                    <a:pt x="917418" y="301426"/>
                    <a:pt x="905886" y="306203"/>
                    <a:pt x="893862" y="306203"/>
                  </a:cubicBezTo>
                  <a:lnTo>
                    <a:pt x="45337" y="306203"/>
                  </a:lnTo>
                  <a:cubicBezTo>
                    <a:pt x="20298" y="306203"/>
                    <a:pt x="0" y="285905"/>
                    <a:pt x="0" y="260866"/>
                  </a:cubicBezTo>
                  <a:lnTo>
                    <a:pt x="0" y="45337"/>
                  </a:lnTo>
                  <a:cubicBezTo>
                    <a:pt x="0" y="20298"/>
                    <a:pt x="20298" y="0"/>
                    <a:pt x="45337" y="0"/>
                  </a:cubicBezTo>
                  <a:close/>
                </a:path>
              </a:pathLst>
            </a:custGeom>
            <a:solidFill>
              <a:srgbClr val="F7F1C6"/>
            </a:solidFill>
            <a:ln cap="sq">
              <a:noFill/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19050"/>
              <a:ext cx="939199" cy="325253"/>
            </a:xfrm>
            <a:prstGeom prst="rect">
              <a:avLst/>
            </a:prstGeom>
          </p:spPr>
          <p:txBody>
            <a:bodyPr anchor="ctr" rtlCol="false" tIns="23171" lIns="23171" bIns="23171" rIns="23171"/>
            <a:lstStyle/>
            <a:p>
              <a:pPr algn="ctr" marL="0" indent="0" lvl="0">
                <a:lnSpc>
                  <a:spcPts val="2141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567835" y="5692939"/>
            <a:ext cx="1065099" cy="639059"/>
          </a:xfrm>
          <a:custGeom>
            <a:avLst/>
            <a:gdLst/>
            <a:ahLst/>
            <a:cxnLst/>
            <a:rect r="r" b="b" t="t" l="l"/>
            <a:pathLst>
              <a:path h="639059" w="1065099">
                <a:moveTo>
                  <a:pt x="0" y="0"/>
                </a:moveTo>
                <a:lnTo>
                  <a:pt x="1065099" y="0"/>
                </a:lnTo>
                <a:lnTo>
                  <a:pt x="1065099" y="639060"/>
                </a:lnTo>
                <a:lnTo>
                  <a:pt x="0" y="639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772909" y="5533485"/>
            <a:ext cx="852781" cy="798513"/>
          </a:xfrm>
          <a:custGeom>
            <a:avLst/>
            <a:gdLst/>
            <a:ahLst/>
            <a:cxnLst/>
            <a:rect r="r" b="b" t="t" l="l"/>
            <a:pathLst>
              <a:path h="798513" w="852781">
                <a:moveTo>
                  <a:pt x="0" y="0"/>
                </a:moveTo>
                <a:lnTo>
                  <a:pt x="852782" y="0"/>
                </a:lnTo>
                <a:lnTo>
                  <a:pt x="852782" y="798514"/>
                </a:lnTo>
                <a:lnTo>
                  <a:pt x="0" y="7985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488920" y="654378"/>
            <a:ext cx="6076580" cy="374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00"/>
              </a:lnSpc>
              <a:spcBef>
                <a:spcPct val="0"/>
              </a:spcBef>
            </a:pPr>
            <a:r>
              <a:rPr lang="en-US" sz="2417">
                <a:solidFill>
                  <a:srgbClr val="FFFFFF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NEXTJS@14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715376" y="1925114"/>
            <a:ext cx="2515180" cy="475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95"/>
              </a:lnSpc>
            </a:pPr>
            <a:r>
              <a:rPr lang="en-US" sz="1596" b="true">
                <a:solidFill>
                  <a:srgbClr val="3B393F"/>
                </a:solidFill>
                <a:latin typeface="Garet Bold"/>
                <a:ea typeface="Garet Bold"/>
                <a:cs typeface="Garet Bold"/>
                <a:sym typeface="Garet Bold"/>
              </a:rPr>
              <a:t>What's new in Next.js 14?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51480" y="2423938"/>
            <a:ext cx="2099235" cy="2932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18"/>
              </a:lnSpc>
            </a:pPr>
            <a:r>
              <a:rPr lang="en-US" sz="1694">
                <a:solidFill>
                  <a:srgbClr val="3B393F"/>
                </a:solidFill>
                <a:latin typeface="Garet"/>
                <a:ea typeface="Garet"/>
                <a:cs typeface="Garet"/>
                <a:sym typeface="Garet"/>
              </a:rPr>
              <a:t>Next.js 14 is a React-based framework that optimizes web development with advanced features like server-side rendering, routing, and data-fetching techniques.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961177" y="2800802"/>
            <a:ext cx="2112158" cy="3312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7469" indent="-193734" lvl="1">
              <a:lnSpc>
                <a:spcPts val="2243"/>
              </a:lnSpc>
              <a:buFont typeface="Arial"/>
              <a:buChar char="•"/>
            </a:pPr>
            <a:r>
              <a:rPr lang="en-US" sz="1794">
                <a:solidFill>
                  <a:srgbClr val="3B393F"/>
                </a:solidFill>
                <a:latin typeface="Garet"/>
                <a:ea typeface="Garet"/>
                <a:cs typeface="Garet"/>
                <a:sym typeface="Garet"/>
              </a:rPr>
              <a:t>React Server Components (RSC)</a:t>
            </a:r>
          </a:p>
          <a:p>
            <a:pPr algn="l" marL="387469" indent="-193734" lvl="1">
              <a:lnSpc>
                <a:spcPts val="2243"/>
              </a:lnSpc>
              <a:buFont typeface="Arial"/>
              <a:buChar char="•"/>
            </a:pPr>
            <a:r>
              <a:rPr lang="en-US" sz="1794">
                <a:solidFill>
                  <a:srgbClr val="3B393F"/>
                </a:solidFill>
                <a:latin typeface="Garet"/>
                <a:ea typeface="Garet"/>
                <a:cs typeface="Garet"/>
                <a:sym typeface="Garet"/>
              </a:rPr>
              <a:t>TurboPack for faster builds</a:t>
            </a:r>
          </a:p>
          <a:p>
            <a:pPr algn="l" marL="387469" indent="-193734" lvl="1">
              <a:lnSpc>
                <a:spcPts val="2243"/>
              </a:lnSpc>
              <a:buFont typeface="Arial"/>
              <a:buChar char="•"/>
            </a:pPr>
            <a:r>
              <a:rPr lang="en-US" sz="1794">
                <a:solidFill>
                  <a:srgbClr val="3B393F"/>
                </a:solidFill>
                <a:latin typeface="Garet"/>
                <a:ea typeface="Garet"/>
                <a:cs typeface="Garet"/>
                <a:sym typeface="Garet"/>
              </a:rPr>
              <a:t>App Router enhancements</a:t>
            </a:r>
          </a:p>
          <a:p>
            <a:pPr algn="l" marL="387469" indent="-193734" lvl="1">
              <a:lnSpc>
                <a:spcPts val="2243"/>
              </a:lnSpc>
              <a:buFont typeface="Arial"/>
              <a:buChar char="•"/>
            </a:pPr>
            <a:r>
              <a:rPr lang="en-US" sz="1794">
                <a:solidFill>
                  <a:srgbClr val="3B393F"/>
                </a:solidFill>
                <a:latin typeface="Garet"/>
                <a:ea typeface="Garet"/>
                <a:cs typeface="Garet"/>
                <a:sym typeface="Garet"/>
              </a:rPr>
              <a:t>Optimized support for rendering methods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115809" y="768292"/>
            <a:ext cx="2081425" cy="531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41"/>
              </a:lnSpc>
              <a:spcBef>
                <a:spcPct val="0"/>
              </a:spcBef>
            </a:pPr>
            <a:r>
              <a:rPr lang="en-US" b="true" sz="1646" strike="noStrike" u="non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Exploring SSR, CSR, SSG, and ISR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09669" y="6774215"/>
            <a:ext cx="9134261" cy="10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0"/>
              </a:lnSpc>
              <a:spcBef>
                <a:spcPct val="0"/>
              </a:spcBef>
            </a:pPr>
            <a:r>
              <a:rPr lang="en-US" sz="638">
                <a:solidFill>
                  <a:srgbClr val="3B393F"/>
                </a:solidFill>
                <a:latin typeface="Garet"/>
                <a:ea typeface="Garet"/>
                <a:cs typeface="Garet"/>
                <a:sym typeface="Garet"/>
              </a:rPr>
              <a:t>copyright@maeyda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05753" y="1038636"/>
            <a:ext cx="3982789" cy="264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1"/>
              </a:lnSpc>
              <a:spcBef>
                <a:spcPct val="0"/>
              </a:spcBef>
            </a:pPr>
            <a:r>
              <a:rPr lang="en-US" sz="1646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Title: Rendering Methods in Next.js 14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337636" y="1857178"/>
            <a:ext cx="2733591" cy="475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95"/>
              </a:lnSpc>
              <a:spcBef>
                <a:spcPct val="0"/>
              </a:spcBef>
            </a:pPr>
            <a:r>
              <a:rPr lang="en-US" b="true" sz="1596" strike="noStrike" u="none">
                <a:solidFill>
                  <a:srgbClr val="3B393F"/>
                </a:solidFill>
                <a:latin typeface="Garet Bold"/>
                <a:ea typeface="Garet Bold"/>
                <a:cs typeface="Garet Bold"/>
                <a:sym typeface="Garet Bold"/>
              </a:rPr>
              <a:t>Rendering Methods Overview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3397082" y="2387980"/>
            <a:ext cx="2758594" cy="3944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1109" indent="-150555" lvl="1">
              <a:lnSpc>
                <a:spcPts val="174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394" strike="noStrike" u="none">
                <a:solidFill>
                  <a:srgbClr val="3B393F"/>
                </a:solidFill>
                <a:latin typeface="Garet Bold"/>
                <a:ea typeface="Garet Bold"/>
                <a:cs typeface="Garet Bold"/>
                <a:sym typeface="Garet Bold"/>
              </a:rPr>
              <a:t>Client-Side Rendering (CSR):</a:t>
            </a:r>
          </a:p>
          <a:p>
            <a:pPr algn="l">
              <a:lnSpc>
                <a:spcPts val="1743"/>
              </a:lnSpc>
              <a:spcBef>
                <a:spcPct val="0"/>
              </a:spcBef>
            </a:pPr>
            <a:r>
              <a:rPr lang="en-US" sz="1394" strike="noStrike" u="none">
                <a:solidFill>
                  <a:srgbClr val="3B393F"/>
                </a:solidFill>
                <a:latin typeface="Garet"/>
                <a:ea typeface="Garet"/>
                <a:cs typeface="Garet"/>
                <a:sym typeface="Garet"/>
              </a:rPr>
              <a:t>Renders on the browser, fetching data via API calls after the page loads.</a:t>
            </a:r>
          </a:p>
          <a:p>
            <a:pPr algn="l" marL="301109" indent="-150555" lvl="1">
              <a:lnSpc>
                <a:spcPts val="174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394" strike="noStrike" u="none">
                <a:solidFill>
                  <a:srgbClr val="3B393F"/>
                </a:solidFill>
                <a:latin typeface="Garet Bold"/>
                <a:ea typeface="Garet Bold"/>
                <a:cs typeface="Garet Bold"/>
                <a:sym typeface="Garet Bold"/>
              </a:rPr>
              <a:t>Server-Side Rendering (SSR):</a:t>
            </a:r>
          </a:p>
          <a:p>
            <a:pPr algn="l">
              <a:lnSpc>
                <a:spcPts val="1743"/>
              </a:lnSpc>
              <a:spcBef>
                <a:spcPct val="0"/>
              </a:spcBef>
            </a:pPr>
            <a:r>
              <a:rPr lang="en-US" sz="1394" strike="noStrike" u="none">
                <a:solidFill>
                  <a:srgbClr val="3B393F"/>
                </a:solidFill>
                <a:latin typeface="Garet"/>
                <a:ea typeface="Garet"/>
                <a:cs typeface="Garet"/>
                <a:sym typeface="Garet"/>
              </a:rPr>
              <a:t>The server generates HTML for each request.</a:t>
            </a:r>
          </a:p>
          <a:p>
            <a:pPr algn="l" marL="301109" indent="-150555" lvl="1">
              <a:lnSpc>
                <a:spcPts val="174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394" strike="noStrike" u="none">
                <a:solidFill>
                  <a:srgbClr val="3B393F"/>
                </a:solidFill>
                <a:latin typeface="Garet Bold"/>
                <a:ea typeface="Garet Bold"/>
                <a:cs typeface="Garet Bold"/>
                <a:sym typeface="Garet Bold"/>
              </a:rPr>
              <a:t>Static Site Generation (SSG):</a:t>
            </a:r>
          </a:p>
          <a:p>
            <a:pPr algn="l">
              <a:lnSpc>
                <a:spcPts val="1743"/>
              </a:lnSpc>
              <a:spcBef>
                <a:spcPct val="0"/>
              </a:spcBef>
            </a:pPr>
            <a:r>
              <a:rPr lang="en-US" sz="1394" strike="noStrike" u="none">
                <a:solidFill>
                  <a:srgbClr val="3B393F"/>
                </a:solidFill>
                <a:latin typeface="Garet"/>
                <a:ea typeface="Garet"/>
                <a:cs typeface="Garet"/>
                <a:sym typeface="Garet"/>
              </a:rPr>
              <a:t>Pages are pre-rendered at build time.</a:t>
            </a:r>
          </a:p>
          <a:p>
            <a:pPr algn="l" marL="301109" indent="-150555" lvl="1">
              <a:lnSpc>
                <a:spcPts val="174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394" strike="noStrike" u="none">
                <a:solidFill>
                  <a:srgbClr val="3B393F"/>
                </a:solidFill>
                <a:latin typeface="Garet Bold"/>
                <a:ea typeface="Garet Bold"/>
                <a:cs typeface="Garet Bold"/>
                <a:sym typeface="Garet Bold"/>
              </a:rPr>
              <a:t>Incremental Static Regeneration (ISR):</a:t>
            </a:r>
          </a:p>
          <a:p>
            <a:pPr algn="l">
              <a:lnSpc>
                <a:spcPts val="1743"/>
              </a:lnSpc>
              <a:spcBef>
                <a:spcPct val="0"/>
              </a:spcBef>
            </a:pPr>
            <a:r>
              <a:rPr lang="en-US" sz="1394" strike="noStrike" u="none">
                <a:solidFill>
                  <a:srgbClr val="3B393F"/>
                </a:solidFill>
                <a:latin typeface="Garet"/>
                <a:ea typeface="Garet"/>
                <a:cs typeface="Garet"/>
                <a:sym typeface="Garet"/>
              </a:rPr>
              <a:t>Combines SSG and dynamic updates to allow revalidation of pages.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7BE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9669" y="1656978"/>
            <a:ext cx="9134261" cy="5009053"/>
            <a:chOff x="0" y="0"/>
            <a:chExt cx="3588460" cy="1967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88460" cy="1967842"/>
            </a:xfrm>
            <a:custGeom>
              <a:avLst/>
              <a:gdLst/>
              <a:ahLst/>
              <a:cxnLst/>
              <a:rect r="r" b="b" t="t" l="l"/>
              <a:pathLst>
                <a:path h="1967842" w="3588460">
                  <a:moveTo>
                    <a:pt x="13561" y="0"/>
                  </a:moveTo>
                  <a:lnTo>
                    <a:pt x="3574898" y="0"/>
                  </a:lnTo>
                  <a:cubicBezTo>
                    <a:pt x="3578495" y="0"/>
                    <a:pt x="3581945" y="1429"/>
                    <a:pt x="3584488" y="3972"/>
                  </a:cubicBezTo>
                  <a:cubicBezTo>
                    <a:pt x="3587031" y="6515"/>
                    <a:pt x="3588460" y="9964"/>
                    <a:pt x="3588460" y="13561"/>
                  </a:cubicBezTo>
                  <a:lnTo>
                    <a:pt x="3588460" y="1954281"/>
                  </a:lnTo>
                  <a:cubicBezTo>
                    <a:pt x="3588460" y="1957878"/>
                    <a:pt x="3587031" y="1961327"/>
                    <a:pt x="3584488" y="1963870"/>
                  </a:cubicBezTo>
                  <a:cubicBezTo>
                    <a:pt x="3581945" y="1966413"/>
                    <a:pt x="3578495" y="1967842"/>
                    <a:pt x="3574898" y="1967842"/>
                  </a:cubicBezTo>
                  <a:lnTo>
                    <a:pt x="13561" y="1967842"/>
                  </a:lnTo>
                  <a:cubicBezTo>
                    <a:pt x="9964" y="1967842"/>
                    <a:pt x="6515" y="1966413"/>
                    <a:pt x="3972" y="1963870"/>
                  </a:cubicBezTo>
                  <a:cubicBezTo>
                    <a:pt x="1429" y="1961327"/>
                    <a:pt x="0" y="1957878"/>
                    <a:pt x="0" y="1954281"/>
                  </a:cubicBezTo>
                  <a:lnTo>
                    <a:pt x="0" y="13561"/>
                  </a:lnTo>
                  <a:cubicBezTo>
                    <a:pt x="0" y="9964"/>
                    <a:pt x="1429" y="6515"/>
                    <a:pt x="3972" y="3972"/>
                  </a:cubicBezTo>
                  <a:cubicBezTo>
                    <a:pt x="6515" y="1429"/>
                    <a:pt x="9964" y="0"/>
                    <a:pt x="13561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B393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588460" cy="1986892"/>
            </a:xfrm>
            <a:prstGeom prst="rect">
              <a:avLst/>
            </a:prstGeom>
          </p:spPr>
          <p:txBody>
            <a:bodyPr anchor="ctr" rtlCol="false" tIns="23171" lIns="23171" bIns="23171" rIns="23171"/>
            <a:lstStyle/>
            <a:p>
              <a:pPr algn="ctr">
                <a:lnSpc>
                  <a:spcPts val="214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05753" y="1849005"/>
            <a:ext cx="2385860" cy="404440"/>
            <a:chOff x="0" y="0"/>
            <a:chExt cx="2016141" cy="3417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16141" cy="341767"/>
            </a:xfrm>
            <a:custGeom>
              <a:avLst/>
              <a:gdLst/>
              <a:ahLst/>
              <a:cxnLst/>
              <a:rect r="r" b="b" t="t" l="l"/>
              <a:pathLst>
                <a:path h="341767" w="2016141">
                  <a:moveTo>
                    <a:pt x="170884" y="0"/>
                  </a:moveTo>
                  <a:lnTo>
                    <a:pt x="1845258" y="0"/>
                  </a:lnTo>
                  <a:cubicBezTo>
                    <a:pt x="1939634" y="0"/>
                    <a:pt x="2016141" y="76507"/>
                    <a:pt x="2016141" y="170884"/>
                  </a:cubicBezTo>
                  <a:lnTo>
                    <a:pt x="2016141" y="170884"/>
                  </a:lnTo>
                  <a:cubicBezTo>
                    <a:pt x="2016141" y="216205"/>
                    <a:pt x="1998137" y="259670"/>
                    <a:pt x="1966090" y="291716"/>
                  </a:cubicBezTo>
                  <a:cubicBezTo>
                    <a:pt x="1934044" y="323763"/>
                    <a:pt x="1890579" y="341767"/>
                    <a:pt x="1845258" y="341767"/>
                  </a:cubicBezTo>
                  <a:lnTo>
                    <a:pt x="170884" y="341767"/>
                  </a:lnTo>
                  <a:cubicBezTo>
                    <a:pt x="76507" y="341767"/>
                    <a:pt x="0" y="265260"/>
                    <a:pt x="0" y="170884"/>
                  </a:cubicBezTo>
                  <a:lnTo>
                    <a:pt x="0" y="170884"/>
                  </a:lnTo>
                  <a:cubicBezTo>
                    <a:pt x="0" y="76507"/>
                    <a:pt x="76507" y="0"/>
                    <a:pt x="170884" y="0"/>
                  </a:cubicBezTo>
                  <a:close/>
                </a:path>
              </a:pathLst>
            </a:custGeom>
            <a:solidFill>
              <a:srgbClr val="B1D8B7"/>
            </a:solidFill>
            <a:ln w="28575" cap="rnd">
              <a:solidFill>
                <a:srgbClr val="3B393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2016141" cy="332242"/>
            </a:xfrm>
            <a:prstGeom prst="rect">
              <a:avLst/>
            </a:prstGeom>
          </p:spPr>
          <p:txBody>
            <a:bodyPr anchor="ctr" rtlCol="false" tIns="12362" lIns="12362" bIns="12362" rIns="12362"/>
            <a:lstStyle/>
            <a:p>
              <a:pPr algn="l" marL="0" indent="0" lvl="0">
                <a:lnSpc>
                  <a:spcPts val="1995"/>
                </a:lnSpc>
                <a:spcBef>
                  <a:spcPct val="0"/>
                </a:spcBef>
              </a:pPr>
              <a:r>
                <a:rPr lang="en-US" b="true" sz="1596">
                  <a:solidFill>
                    <a:srgbClr val="3B393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  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05753" y="2332815"/>
            <a:ext cx="3437717" cy="1931044"/>
            <a:chOff x="0" y="0"/>
            <a:chExt cx="1350532" cy="7586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50532" cy="758625"/>
            </a:xfrm>
            <a:custGeom>
              <a:avLst/>
              <a:gdLst/>
              <a:ahLst/>
              <a:cxnLst/>
              <a:rect r="r" b="b" t="t" l="l"/>
              <a:pathLst>
                <a:path h="758625" w="1350532">
                  <a:moveTo>
                    <a:pt x="31529" y="0"/>
                  </a:moveTo>
                  <a:lnTo>
                    <a:pt x="1319003" y="0"/>
                  </a:lnTo>
                  <a:cubicBezTo>
                    <a:pt x="1336416" y="0"/>
                    <a:pt x="1350532" y="14116"/>
                    <a:pt x="1350532" y="31529"/>
                  </a:cubicBezTo>
                  <a:lnTo>
                    <a:pt x="1350532" y="727096"/>
                  </a:lnTo>
                  <a:cubicBezTo>
                    <a:pt x="1350532" y="735458"/>
                    <a:pt x="1347210" y="743477"/>
                    <a:pt x="1341297" y="749390"/>
                  </a:cubicBezTo>
                  <a:cubicBezTo>
                    <a:pt x="1335384" y="755303"/>
                    <a:pt x="1327365" y="758625"/>
                    <a:pt x="1319003" y="758625"/>
                  </a:cubicBezTo>
                  <a:lnTo>
                    <a:pt x="31529" y="758625"/>
                  </a:lnTo>
                  <a:cubicBezTo>
                    <a:pt x="23167" y="758625"/>
                    <a:pt x="15147" y="755303"/>
                    <a:pt x="9235" y="749390"/>
                  </a:cubicBezTo>
                  <a:cubicBezTo>
                    <a:pt x="3322" y="743477"/>
                    <a:pt x="0" y="735458"/>
                    <a:pt x="0" y="727096"/>
                  </a:cubicBezTo>
                  <a:lnTo>
                    <a:pt x="0" y="31529"/>
                  </a:lnTo>
                  <a:cubicBezTo>
                    <a:pt x="0" y="23167"/>
                    <a:pt x="3322" y="15147"/>
                    <a:pt x="9235" y="9235"/>
                  </a:cubicBezTo>
                  <a:cubicBezTo>
                    <a:pt x="15147" y="3322"/>
                    <a:pt x="23167" y="0"/>
                    <a:pt x="31529" y="0"/>
                  </a:cubicBezTo>
                  <a:close/>
                </a:path>
              </a:pathLst>
            </a:custGeom>
            <a:solidFill>
              <a:srgbClr val="D2F4D8"/>
            </a:solidFill>
            <a:ln w="9525" cap="sq">
              <a:solidFill>
                <a:srgbClr val="3B393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350532" cy="777675"/>
            </a:xfrm>
            <a:prstGeom prst="rect">
              <a:avLst/>
            </a:prstGeom>
          </p:spPr>
          <p:txBody>
            <a:bodyPr anchor="ctr" rtlCol="false" tIns="23171" lIns="23171" bIns="23171" rIns="23171"/>
            <a:lstStyle/>
            <a:p>
              <a:pPr algn="ctr" marL="0" indent="0" lvl="0">
                <a:lnSpc>
                  <a:spcPts val="2141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29939" y="538102"/>
            <a:ext cx="9134261" cy="1014608"/>
            <a:chOff x="0" y="0"/>
            <a:chExt cx="3588460" cy="39859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88460" cy="398596"/>
            </a:xfrm>
            <a:custGeom>
              <a:avLst/>
              <a:gdLst/>
              <a:ahLst/>
              <a:cxnLst/>
              <a:rect r="r" b="b" t="t" l="l"/>
              <a:pathLst>
                <a:path h="398596" w="3588460">
                  <a:moveTo>
                    <a:pt x="13561" y="0"/>
                  </a:moveTo>
                  <a:lnTo>
                    <a:pt x="3574898" y="0"/>
                  </a:lnTo>
                  <a:cubicBezTo>
                    <a:pt x="3578495" y="0"/>
                    <a:pt x="3581945" y="1429"/>
                    <a:pt x="3584488" y="3972"/>
                  </a:cubicBezTo>
                  <a:cubicBezTo>
                    <a:pt x="3587031" y="6515"/>
                    <a:pt x="3588460" y="9964"/>
                    <a:pt x="3588460" y="13561"/>
                  </a:cubicBezTo>
                  <a:lnTo>
                    <a:pt x="3588460" y="385035"/>
                  </a:lnTo>
                  <a:cubicBezTo>
                    <a:pt x="3588460" y="388631"/>
                    <a:pt x="3587031" y="392081"/>
                    <a:pt x="3584488" y="394624"/>
                  </a:cubicBezTo>
                  <a:cubicBezTo>
                    <a:pt x="3581945" y="397167"/>
                    <a:pt x="3578495" y="398596"/>
                    <a:pt x="3574898" y="398596"/>
                  </a:cubicBezTo>
                  <a:lnTo>
                    <a:pt x="13561" y="398596"/>
                  </a:lnTo>
                  <a:cubicBezTo>
                    <a:pt x="9964" y="398596"/>
                    <a:pt x="6515" y="397167"/>
                    <a:pt x="3972" y="394624"/>
                  </a:cubicBezTo>
                  <a:cubicBezTo>
                    <a:pt x="1429" y="392081"/>
                    <a:pt x="0" y="388631"/>
                    <a:pt x="0" y="385035"/>
                  </a:cubicBezTo>
                  <a:lnTo>
                    <a:pt x="0" y="13561"/>
                  </a:lnTo>
                  <a:cubicBezTo>
                    <a:pt x="0" y="9964"/>
                    <a:pt x="1429" y="6515"/>
                    <a:pt x="3972" y="3972"/>
                  </a:cubicBezTo>
                  <a:cubicBezTo>
                    <a:pt x="6515" y="1429"/>
                    <a:pt x="9964" y="0"/>
                    <a:pt x="13561" y="0"/>
                  </a:cubicBezTo>
                  <a:close/>
                </a:path>
              </a:pathLst>
            </a:custGeom>
            <a:solidFill>
              <a:srgbClr val="3B393F"/>
            </a:solidFill>
            <a:ln w="19050" cap="sq">
              <a:solidFill>
                <a:srgbClr val="3B393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3588460" cy="417646"/>
            </a:xfrm>
            <a:prstGeom prst="rect">
              <a:avLst/>
            </a:prstGeom>
          </p:spPr>
          <p:txBody>
            <a:bodyPr anchor="ctr" rtlCol="false" tIns="23171" lIns="23171" bIns="23171" rIns="23171"/>
            <a:lstStyle/>
            <a:p>
              <a:pPr algn="ctr">
                <a:lnSpc>
                  <a:spcPts val="2141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121779" y="1769943"/>
            <a:ext cx="5092847" cy="4694981"/>
          </a:xfrm>
          <a:custGeom>
            <a:avLst/>
            <a:gdLst/>
            <a:ahLst/>
            <a:cxnLst/>
            <a:rect r="r" b="b" t="t" l="l"/>
            <a:pathLst>
              <a:path h="4694981" w="5092847">
                <a:moveTo>
                  <a:pt x="0" y="0"/>
                </a:moveTo>
                <a:lnTo>
                  <a:pt x="5092847" y="0"/>
                </a:lnTo>
                <a:lnTo>
                  <a:pt x="5092847" y="4694981"/>
                </a:lnTo>
                <a:lnTo>
                  <a:pt x="0" y="46949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237" r="0" b="-4237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87301" y="4425785"/>
            <a:ext cx="3456168" cy="2039139"/>
          </a:xfrm>
          <a:custGeom>
            <a:avLst/>
            <a:gdLst/>
            <a:ahLst/>
            <a:cxnLst/>
            <a:rect r="r" b="b" t="t" l="l"/>
            <a:pathLst>
              <a:path h="2039139" w="3456168">
                <a:moveTo>
                  <a:pt x="0" y="0"/>
                </a:moveTo>
                <a:lnTo>
                  <a:pt x="3456168" y="0"/>
                </a:lnTo>
                <a:lnTo>
                  <a:pt x="3456168" y="2039139"/>
                </a:lnTo>
                <a:lnTo>
                  <a:pt x="0" y="20391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80895" y="1941993"/>
            <a:ext cx="2235575" cy="227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5"/>
              </a:lnSpc>
            </a:pPr>
            <a:r>
              <a:rPr lang="en-US" b="true" sz="1596">
                <a:solidFill>
                  <a:srgbClr val="3B393F"/>
                </a:solidFill>
                <a:latin typeface="Garet Bold"/>
                <a:ea typeface="Garet Bold"/>
                <a:cs typeface="Garet Bold"/>
                <a:sym typeface="Garet Bold"/>
              </a:rPr>
              <a:t>Introduction to CSR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58136" y="2429656"/>
            <a:ext cx="3125067" cy="1801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83310" indent="-141655" lvl="1">
              <a:lnSpc>
                <a:spcPts val="1640"/>
              </a:lnSpc>
              <a:buFont typeface="Arial"/>
              <a:buChar char="•"/>
            </a:pPr>
            <a:r>
              <a:rPr lang="en-US" sz="1312">
                <a:solidFill>
                  <a:srgbClr val="3B393F"/>
                </a:solidFill>
                <a:latin typeface="Garet"/>
                <a:ea typeface="Garet"/>
                <a:cs typeface="Garet"/>
                <a:sym typeface="Garet"/>
              </a:rPr>
              <a:t>Stands for Client Side Rendering</a:t>
            </a:r>
          </a:p>
          <a:p>
            <a:pPr algn="l" marL="283310" indent="-141655" lvl="1">
              <a:lnSpc>
                <a:spcPts val="1640"/>
              </a:lnSpc>
              <a:buFont typeface="Arial"/>
              <a:buChar char="•"/>
            </a:pPr>
            <a:r>
              <a:rPr lang="en-US" sz="1312">
                <a:solidFill>
                  <a:srgbClr val="3B393F"/>
                </a:solidFill>
                <a:latin typeface="Garet"/>
                <a:ea typeface="Garet"/>
                <a:cs typeface="Garet"/>
                <a:sym typeface="Garet"/>
              </a:rPr>
              <a:t>Its is based on SPA(Single Page Application like in Reactjs</a:t>
            </a:r>
          </a:p>
          <a:p>
            <a:pPr algn="l" marL="283310" indent="-141655" lvl="1">
              <a:lnSpc>
                <a:spcPts val="1640"/>
              </a:lnSpc>
              <a:buFont typeface="Arial"/>
              <a:buChar char="•"/>
            </a:pPr>
            <a:r>
              <a:rPr lang="en-US" sz="1312">
                <a:solidFill>
                  <a:srgbClr val="3B393F"/>
                </a:solidFill>
                <a:latin typeface="Garet"/>
                <a:ea typeface="Garet"/>
                <a:cs typeface="Garet"/>
                <a:sym typeface="Garet"/>
              </a:rPr>
              <a:t>Its does not provide much content for search engine therefore it has poor SEO.</a:t>
            </a:r>
          </a:p>
          <a:p>
            <a:pPr algn="l" marL="283310" indent="-141655" lvl="1">
              <a:lnSpc>
                <a:spcPts val="1640"/>
              </a:lnSpc>
              <a:buFont typeface="Arial"/>
              <a:buChar char="•"/>
            </a:pPr>
            <a:r>
              <a:rPr lang="en-US" sz="1312">
                <a:solidFill>
                  <a:srgbClr val="3B393F"/>
                </a:solidFill>
                <a:latin typeface="Garet"/>
                <a:ea typeface="Garet"/>
                <a:cs typeface="Garet"/>
                <a:sym typeface="Garet"/>
              </a:rPr>
              <a:t>Performance is slow </a:t>
            </a:r>
          </a:p>
          <a:p>
            <a:pPr algn="l" marL="283310" indent="-141655" lvl="1">
              <a:lnSpc>
                <a:spcPts val="1640"/>
              </a:lnSpc>
              <a:buFont typeface="Arial"/>
              <a:buChar char="•"/>
            </a:pPr>
            <a:r>
              <a:rPr lang="en-US" sz="1312">
                <a:solidFill>
                  <a:srgbClr val="3B393F"/>
                </a:solidFill>
                <a:latin typeface="Garet"/>
                <a:ea typeface="Garet"/>
                <a:cs typeface="Garet"/>
                <a:sym typeface="Garet"/>
              </a:rPr>
              <a:t>And good for Dashboard or single page applications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35294" y="865320"/>
            <a:ext cx="6076580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  <a:spcBef>
                <a:spcPct val="0"/>
              </a:spcBef>
            </a:pPr>
            <a:r>
              <a:rPr lang="en-US" sz="2864">
                <a:solidFill>
                  <a:srgbClr val="FFFFFF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CLIENT-SIDE RENDERING (CSR)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87301" y="1166222"/>
            <a:ext cx="5173544" cy="189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1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7BE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9669" y="1656978"/>
            <a:ext cx="9134261" cy="5009053"/>
            <a:chOff x="0" y="0"/>
            <a:chExt cx="3588460" cy="1967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88460" cy="1967842"/>
            </a:xfrm>
            <a:custGeom>
              <a:avLst/>
              <a:gdLst/>
              <a:ahLst/>
              <a:cxnLst/>
              <a:rect r="r" b="b" t="t" l="l"/>
              <a:pathLst>
                <a:path h="1967842" w="3588460">
                  <a:moveTo>
                    <a:pt x="13561" y="0"/>
                  </a:moveTo>
                  <a:lnTo>
                    <a:pt x="3574898" y="0"/>
                  </a:lnTo>
                  <a:cubicBezTo>
                    <a:pt x="3578495" y="0"/>
                    <a:pt x="3581945" y="1429"/>
                    <a:pt x="3584488" y="3972"/>
                  </a:cubicBezTo>
                  <a:cubicBezTo>
                    <a:pt x="3587031" y="6515"/>
                    <a:pt x="3588460" y="9964"/>
                    <a:pt x="3588460" y="13561"/>
                  </a:cubicBezTo>
                  <a:lnTo>
                    <a:pt x="3588460" y="1954281"/>
                  </a:lnTo>
                  <a:cubicBezTo>
                    <a:pt x="3588460" y="1957878"/>
                    <a:pt x="3587031" y="1961327"/>
                    <a:pt x="3584488" y="1963870"/>
                  </a:cubicBezTo>
                  <a:cubicBezTo>
                    <a:pt x="3581945" y="1966413"/>
                    <a:pt x="3578495" y="1967842"/>
                    <a:pt x="3574898" y="1967842"/>
                  </a:cubicBezTo>
                  <a:lnTo>
                    <a:pt x="13561" y="1967842"/>
                  </a:lnTo>
                  <a:cubicBezTo>
                    <a:pt x="9964" y="1967842"/>
                    <a:pt x="6515" y="1966413"/>
                    <a:pt x="3972" y="1963870"/>
                  </a:cubicBezTo>
                  <a:cubicBezTo>
                    <a:pt x="1429" y="1961327"/>
                    <a:pt x="0" y="1957878"/>
                    <a:pt x="0" y="1954281"/>
                  </a:cubicBezTo>
                  <a:lnTo>
                    <a:pt x="0" y="13561"/>
                  </a:lnTo>
                  <a:cubicBezTo>
                    <a:pt x="0" y="9964"/>
                    <a:pt x="1429" y="6515"/>
                    <a:pt x="3972" y="3972"/>
                  </a:cubicBezTo>
                  <a:cubicBezTo>
                    <a:pt x="6515" y="1429"/>
                    <a:pt x="9964" y="0"/>
                    <a:pt x="13561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B393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588460" cy="1986892"/>
            </a:xfrm>
            <a:prstGeom prst="rect">
              <a:avLst/>
            </a:prstGeom>
          </p:spPr>
          <p:txBody>
            <a:bodyPr anchor="ctr" rtlCol="false" tIns="23171" lIns="23171" bIns="23171" rIns="23171"/>
            <a:lstStyle/>
            <a:p>
              <a:pPr algn="ctr">
                <a:lnSpc>
                  <a:spcPts val="214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05753" y="1849005"/>
            <a:ext cx="2385860" cy="404440"/>
            <a:chOff x="0" y="0"/>
            <a:chExt cx="2016141" cy="3417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16141" cy="341767"/>
            </a:xfrm>
            <a:custGeom>
              <a:avLst/>
              <a:gdLst/>
              <a:ahLst/>
              <a:cxnLst/>
              <a:rect r="r" b="b" t="t" l="l"/>
              <a:pathLst>
                <a:path h="341767" w="2016141">
                  <a:moveTo>
                    <a:pt x="170884" y="0"/>
                  </a:moveTo>
                  <a:lnTo>
                    <a:pt x="1845258" y="0"/>
                  </a:lnTo>
                  <a:cubicBezTo>
                    <a:pt x="1939634" y="0"/>
                    <a:pt x="2016141" y="76507"/>
                    <a:pt x="2016141" y="170884"/>
                  </a:cubicBezTo>
                  <a:lnTo>
                    <a:pt x="2016141" y="170884"/>
                  </a:lnTo>
                  <a:cubicBezTo>
                    <a:pt x="2016141" y="216205"/>
                    <a:pt x="1998137" y="259670"/>
                    <a:pt x="1966090" y="291716"/>
                  </a:cubicBezTo>
                  <a:cubicBezTo>
                    <a:pt x="1934044" y="323763"/>
                    <a:pt x="1890579" y="341767"/>
                    <a:pt x="1845258" y="341767"/>
                  </a:cubicBezTo>
                  <a:lnTo>
                    <a:pt x="170884" y="341767"/>
                  </a:lnTo>
                  <a:cubicBezTo>
                    <a:pt x="76507" y="341767"/>
                    <a:pt x="0" y="265260"/>
                    <a:pt x="0" y="170884"/>
                  </a:cubicBezTo>
                  <a:lnTo>
                    <a:pt x="0" y="170884"/>
                  </a:lnTo>
                  <a:cubicBezTo>
                    <a:pt x="0" y="76507"/>
                    <a:pt x="76507" y="0"/>
                    <a:pt x="170884" y="0"/>
                  </a:cubicBezTo>
                  <a:close/>
                </a:path>
              </a:pathLst>
            </a:custGeom>
            <a:solidFill>
              <a:srgbClr val="B1D8B7"/>
            </a:solidFill>
            <a:ln w="28575" cap="rnd">
              <a:solidFill>
                <a:srgbClr val="3B393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2016141" cy="332242"/>
            </a:xfrm>
            <a:prstGeom prst="rect">
              <a:avLst/>
            </a:prstGeom>
          </p:spPr>
          <p:txBody>
            <a:bodyPr anchor="ctr" rtlCol="false" tIns="12362" lIns="12362" bIns="12362" rIns="12362"/>
            <a:lstStyle/>
            <a:p>
              <a:pPr algn="l" marL="0" indent="0" lvl="0">
                <a:lnSpc>
                  <a:spcPts val="1995"/>
                </a:lnSpc>
                <a:spcBef>
                  <a:spcPct val="0"/>
                </a:spcBef>
              </a:pPr>
              <a:r>
                <a:rPr lang="en-US" b="true" sz="1596">
                  <a:solidFill>
                    <a:srgbClr val="3B393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  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05753" y="2332815"/>
            <a:ext cx="3437717" cy="1931044"/>
            <a:chOff x="0" y="0"/>
            <a:chExt cx="1350532" cy="7586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50532" cy="758625"/>
            </a:xfrm>
            <a:custGeom>
              <a:avLst/>
              <a:gdLst/>
              <a:ahLst/>
              <a:cxnLst/>
              <a:rect r="r" b="b" t="t" l="l"/>
              <a:pathLst>
                <a:path h="758625" w="1350532">
                  <a:moveTo>
                    <a:pt x="31529" y="0"/>
                  </a:moveTo>
                  <a:lnTo>
                    <a:pt x="1319003" y="0"/>
                  </a:lnTo>
                  <a:cubicBezTo>
                    <a:pt x="1336416" y="0"/>
                    <a:pt x="1350532" y="14116"/>
                    <a:pt x="1350532" y="31529"/>
                  </a:cubicBezTo>
                  <a:lnTo>
                    <a:pt x="1350532" y="727096"/>
                  </a:lnTo>
                  <a:cubicBezTo>
                    <a:pt x="1350532" y="735458"/>
                    <a:pt x="1347210" y="743477"/>
                    <a:pt x="1341297" y="749390"/>
                  </a:cubicBezTo>
                  <a:cubicBezTo>
                    <a:pt x="1335384" y="755303"/>
                    <a:pt x="1327365" y="758625"/>
                    <a:pt x="1319003" y="758625"/>
                  </a:cubicBezTo>
                  <a:lnTo>
                    <a:pt x="31529" y="758625"/>
                  </a:lnTo>
                  <a:cubicBezTo>
                    <a:pt x="23167" y="758625"/>
                    <a:pt x="15147" y="755303"/>
                    <a:pt x="9235" y="749390"/>
                  </a:cubicBezTo>
                  <a:cubicBezTo>
                    <a:pt x="3322" y="743477"/>
                    <a:pt x="0" y="735458"/>
                    <a:pt x="0" y="727096"/>
                  </a:cubicBezTo>
                  <a:lnTo>
                    <a:pt x="0" y="31529"/>
                  </a:lnTo>
                  <a:cubicBezTo>
                    <a:pt x="0" y="23167"/>
                    <a:pt x="3322" y="15147"/>
                    <a:pt x="9235" y="9235"/>
                  </a:cubicBezTo>
                  <a:cubicBezTo>
                    <a:pt x="15147" y="3322"/>
                    <a:pt x="23167" y="0"/>
                    <a:pt x="31529" y="0"/>
                  </a:cubicBezTo>
                  <a:close/>
                </a:path>
              </a:pathLst>
            </a:custGeom>
            <a:solidFill>
              <a:srgbClr val="D2F4D8"/>
            </a:solidFill>
            <a:ln w="9525" cap="sq">
              <a:solidFill>
                <a:srgbClr val="3B393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350532" cy="777675"/>
            </a:xfrm>
            <a:prstGeom prst="rect">
              <a:avLst/>
            </a:prstGeom>
          </p:spPr>
          <p:txBody>
            <a:bodyPr anchor="ctr" rtlCol="false" tIns="23171" lIns="23171" bIns="23171" rIns="23171"/>
            <a:lstStyle/>
            <a:p>
              <a:pPr algn="ctr" marL="0" indent="0" lvl="0">
                <a:lnSpc>
                  <a:spcPts val="2141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29939" y="538102"/>
            <a:ext cx="9134261" cy="1014608"/>
            <a:chOff x="0" y="0"/>
            <a:chExt cx="3588460" cy="39859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88460" cy="398596"/>
            </a:xfrm>
            <a:custGeom>
              <a:avLst/>
              <a:gdLst/>
              <a:ahLst/>
              <a:cxnLst/>
              <a:rect r="r" b="b" t="t" l="l"/>
              <a:pathLst>
                <a:path h="398596" w="3588460">
                  <a:moveTo>
                    <a:pt x="13561" y="0"/>
                  </a:moveTo>
                  <a:lnTo>
                    <a:pt x="3574898" y="0"/>
                  </a:lnTo>
                  <a:cubicBezTo>
                    <a:pt x="3578495" y="0"/>
                    <a:pt x="3581945" y="1429"/>
                    <a:pt x="3584488" y="3972"/>
                  </a:cubicBezTo>
                  <a:cubicBezTo>
                    <a:pt x="3587031" y="6515"/>
                    <a:pt x="3588460" y="9964"/>
                    <a:pt x="3588460" y="13561"/>
                  </a:cubicBezTo>
                  <a:lnTo>
                    <a:pt x="3588460" y="385035"/>
                  </a:lnTo>
                  <a:cubicBezTo>
                    <a:pt x="3588460" y="388631"/>
                    <a:pt x="3587031" y="392081"/>
                    <a:pt x="3584488" y="394624"/>
                  </a:cubicBezTo>
                  <a:cubicBezTo>
                    <a:pt x="3581945" y="397167"/>
                    <a:pt x="3578495" y="398596"/>
                    <a:pt x="3574898" y="398596"/>
                  </a:cubicBezTo>
                  <a:lnTo>
                    <a:pt x="13561" y="398596"/>
                  </a:lnTo>
                  <a:cubicBezTo>
                    <a:pt x="9964" y="398596"/>
                    <a:pt x="6515" y="397167"/>
                    <a:pt x="3972" y="394624"/>
                  </a:cubicBezTo>
                  <a:cubicBezTo>
                    <a:pt x="1429" y="392081"/>
                    <a:pt x="0" y="388631"/>
                    <a:pt x="0" y="385035"/>
                  </a:cubicBezTo>
                  <a:lnTo>
                    <a:pt x="0" y="13561"/>
                  </a:lnTo>
                  <a:cubicBezTo>
                    <a:pt x="0" y="9964"/>
                    <a:pt x="1429" y="6515"/>
                    <a:pt x="3972" y="3972"/>
                  </a:cubicBezTo>
                  <a:cubicBezTo>
                    <a:pt x="6515" y="1429"/>
                    <a:pt x="9964" y="0"/>
                    <a:pt x="13561" y="0"/>
                  </a:cubicBezTo>
                  <a:close/>
                </a:path>
              </a:pathLst>
            </a:custGeom>
            <a:solidFill>
              <a:srgbClr val="3B393F"/>
            </a:solidFill>
            <a:ln w="19050" cap="sq">
              <a:solidFill>
                <a:srgbClr val="3B393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3588460" cy="417646"/>
            </a:xfrm>
            <a:prstGeom prst="rect">
              <a:avLst/>
            </a:prstGeom>
          </p:spPr>
          <p:txBody>
            <a:bodyPr anchor="ctr" rtlCol="false" tIns="23171" lIns="23171" bIns="23171" rIns="23171"/>
            <a:lstStyle/>
            <a:p>
              <a:pPr algn="ctr">
                <a:lnSpc>
                  <a:spcPts val="2141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87301" y="4425785"/>
            <a:ext cx="3456168" cy="2039139"/>
          </a:xfrm>
          <a:custGeom>
            <a:avLst/>
            <a:gdLst/>
            <a:ahLst/>
            <a:cxnLst/>
            <a:rect r="r" b="b" t="t" l="l"/>
            <a:pathLst>
              <a:path h="2039139" w="3456168">
                <a:moveTo>
                  <a:pt x="0" y="0"/>
                </a:moveTo>
                <a:lnTo>
                  <a:pt x="3456168" y="0"/>
                </a:lnTo>
                <a:lnTo>
                  <a:pt x="3456168" y="2039139"/>
                </a:lnTo>
                <a:lnTo>
                  <a:pt x="0" y="20391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80895" y="1941993"/>
            <a:ext cx="2235575" cy="227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5"/>
              </a:lnSpc>
            </a:pPr>
            <a:r>
              <a:rPr lang="en-US" b="true" sz="1596">
                <a:solidFill>
                  <a:srgbClr val="3B393F"/>
                </a:solidFill>
                <a:latin typeface="Garet Bold"/>
                <a:ea typeface="Garet Bold"/>
                <a:cs typeface="Garet Bold"/>
                <a:sym typeface="Garet Bold"/>
              </a:rPr>
              <a:t>Introduction to SSR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58136" y="2429656"/>
            <a:ext cx="3125067" cy="401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83310" indent="-141655" lvl="1">
              <a:lnSpc>
                <a:spcPts val="1640"/>
              </a:lnSpc>
              <a:buFont typeface="Arial"/>
              <a:buChar char="•"/>
            </a:pPr>
            <a:r>
              <a:rPr lang="en-US" sz="1312">
                <a:solidFill>
                  <a:srgbClr val="3B393F"/>
                </a:solidFill>
                <a:latin typeface="Garet"/>
                <a:ea typeface="Garet"/>
                <a:cs typeface="Garet"/>
                <a:sym typeface="Garet"/>
              </a:rPr>
              <a:t>SEO-optimized pages requiring dynamic data at request time.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35294" y="865320"/>
            <a:ext cx="6076580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  <a:spcBef>
                <a:spcPct val="0"/>
              </a:spcBef>
            </a:pPr>
            <a:r>
              <a:rPr lang="en-US" sz="2864">
                <a:solidFill>
                  <a:srgbClr val="FFFFFF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CLIENT-SIDE RENDERING (SSR)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377321" y="1835297"/>
            <a:ext cx="4629626" cy="4629626"/>
          </a:xfrm>
          <a:custGeom>
            <a:avLst/>
            <a:gdLst/>
            <a:ahLst/>
            <a:cxnLst/>
            <a:rect r="r" b="b" t="t" l="l"/>
            <a:pathLst>
              <a:path h="4629626" w="4629626">
                <a:moveTo>
                  <a:pt x="0" y="0"/>
                </a:moveTo>
                <a:lnTo>
                  <a:pt x="4629626" y="0"/>
                </a:lnTo>
                <a:lnTo>
                  <a:pt x="4629626" y="4629627"/>
                </a:lnTo>
                <a:lnTo>
                  <a:pt x="0" y="46296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7BE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9669" y="1656978"/>
            <a:ext cx="9134261" cy="5009053"/>
            <a:chOff x="0" y="0"/>
            <a:chExt cx="3588460" cy="1967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88460" cy="1967842"/>
            </a:xfrm>
            <a:custGeom>
              <a:avLst/>
              <a:gdLst/>
              <a:ahLst/>
              <a:cxnLst/>
              <a:rect r="r" b="b" t="t" l="l"/>
              <a:pathLst>
                <a:path h="1967842" w="3588460">
                  <a:moveTo>
                    <a:pt x="13561" y="0"/>
                  </a:moveTo>
                  <a:lnTo>
                    <a:pt x="3574898" y="0"/>
                  </a:lnTo>
                  <a:cubicBezTo>
                    <a:pt x="3578495" y="0"/>
                    <a:pt x="3581945" y="1429"/>
                    <a:pt x="3584488" y="3972"/>
                  </a:cubicBezTo>
                  <a:cubicBezTo>
                    <a:pt x="3587031" y="6515"/>
                    <a:pt x="3588460" y="9964"/>
                    <a:pt x="3588460" y="13561"/>
                  </a:cubicBezTo>
                  <a:lnTo>
                    <a:pt x="3588460" y="1954281"/>
                  </a:lnTo>
                  <a:cubicBezTo>
                    <a:pt x="3588460" y="1957878"/>
                    <a:pt x="3587031" y="1961327"/>
                    <a:pt x="3584488" y="1963870"/>
                  </a:cubicBezTo>
                  <a:cubicBezTo>
                    <a:pt x="3581945" y="1966413"/>
                    <a:pt x="3578495" y="1967842"/>
                    <a:pt x="3574898" y="1967842"/>
                  </a:cubicBezTo>
                  <a:lnTo>
                    <a:pt x="13561" y="1967842"/>
                  </a:lnTo>
                  <a:cubicBezTo>
                    <a:pt x="9964" y="1967842"/>
                    <a:pt x="6515" y="1966413"/>
                    <a:pt x="3972" y="1963870"/>
                  </a:cubicBezTo>
                  <a:cubicBezTo>
                    <a:pt x="1429" y="1961327"/>
                    <a:pt x="0" y="1957878"/>
                    <a:pt x="0" y="1954281"/>
                  </a:cubicBezTo>
                  <a:lnTo>
                    <a:pt x="0" y="13561"/>
                  </a:lnTo>
                  <a:cubicBezTo>
                    <a:pt x="0" y="9964"/>
                    <a:pt x="1429" y="6515"/>
                    <a:pt x="3972" y="3972"/>
                  </a:cubicBezTo>
                  <a:cubicBezTo>
                    <a:pt x="6515" y="1429"/>
                    <a:pt x="9964" y="0"/>
                    <a:pt x="13561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B393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588460" cy="1986892"/>
            </a:xfrm>
            <a:prstGeom prst="rect">
              <a:avLst/>
            </a:prstGeom>
          </p:spPr>
          <p:txBody>
            <a:bodyPr anchor="ctr" rtlCol="false" tIns="23171" lIns="23171" bIns="23171" rIns="23171"/>
            <a:lstStyle/>
            <a:p>
              <a:pPr algn="ctr">
                <a:lnSpc>
                  <a:spcPts val="214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05753" y="1849005"/>
            <a:ext cx="2385860" cy="404440"/>
            <a:chOff x="0" y="0"/>
            <a:chExt cx="2016141" cy="3417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16141" cy="341767"/>
            </a:xfrm>
            <a:custGeom>
              <a:avLst/>
              <a:gdLst/>
              <a:ahLst/>
              <a:cxnLst/>
              <a:rect r="r" b="b" t="t" l="l"/>
              <a:pathLst>
                <a:path h="341767" w="2016141">
                  <a:moveTo>
                    <a:pt x="170884" y="0"/>
                  </a:moveTo>
                  <a:lnTo>
                    <a:pt x="1845258" y="0"/>
                  </a:lnTo>
                  <a:cubicBezTo>
                    <a:pt x="1939634" y="0"/>
                    <a:pt x="2016141" y="76507"/>
                    <a:pt x="2016141" y="170884"/>
                  </a:cubicBezTo>
                  <a:lnTo>
                    <a:pt x="2016141" y="170884"/>
                  </a:lnTo>
                  <a:cubicBezTo>
                    <a:pt x="2016141" y="216205"/>
                    <a:pt x="1998137" y="259670"/>
                    <a:pt x="1966090" y="291716"/>
                  </a:cubicBezTo>
                  <a:cubicBezTo>
                    <a:pt x="1934044" y="323763"/>
                    <a:pt x="1890579" y="341767"/>
                    <a:pt x="1845258" y="341767"/>
                  </a:cubicBezTo>
                  <a:lnTo>
                    <a:pt x="170884" y="341767"/>
                  </a:lnTo>
                  <a:cubicBezTo>
                    <a:pt x="76507" y="341767"/>
                    <a:pt x="0" y="265260"/>
                    <a:pt x="0" y="170884"/>
                  </a:cubicBezTo>
                  <a:lnTo>
                    <a:pt x="0" y="170884"/>
                  </a:lnTo>
                  <a:cubicBezTo>
                    <a:pt x="0" y="76507"/>
                    <a:pt x="76507" y="0"/>
                    <a:pt x="170884" y="0"/>
                  </a:cubicBezTo>
                  <a:close/>
                </a:path>
              </a:pathLst>
            </a:custGeom>
            <a:solidFill>
              <a:srgbClr val="B1D8B7"/>
            </a:solidFill>
            <a:ln w="28575" cap="rnd">
              <a:solidFill>
                <a:srgbClr val="3B393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2016141" cy="332242"/>
            </a:xfrm>
            <a:prstGeom prst="rect">
              <a:avLst/>
            </a:prstGeom>
          </p:spPr>
          <p:txBody>
            <a:bodyPr anchor="ctr" rtlCol="false" tIns="12362" lIns="12362" bIns="12362" rIns="12362"/>
            <a:lstStyle/>
            <a:p>
              <a:pPr algn="l" marL="0" indent="0" lvl="0">
                <a:lnSpc>
                  <a:spcPts val="1995"/>
                </a:lnSpc>
                <a:spcBef>
                  <a:spcPct val="0"/>
                </a:spcBef>
              </a:pPr>
              <a:r>
                <a:rPr lang="en-US" b="true" sz="1596">
                  <a:solidFill>
                    <a:srgbClr val="3B393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  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05753" y="2332815"/>
            <a:ext cx="3437717" cy="1931044"/>
            <a:chOff x="0" y="0"/>
            <a:chExt cx="1350532" cy="7586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50532" cy="758625"/>
            </a:xfrm>
            <a:custGeom>
              <a:avLst/>
              <a:gdLst/>
              <a:ahLst/>
              <a:cxnLst/>
              <a:rect r="r" b="b" t="t" l="l"/>
              <a:pathLst>
                <a:path h="758625" w="1350532">
                  <a:moveTo>
                    <a:pt x="31529" y="0"/>
                  </a:moveTo>
                  <a:lnTo>
                    <a:pt x="1319003" y="0"/>
                  </a:lnTo>
                  <a:cubicBezTo>
                    <a:pt x="1336416" y="0"/>
                    <a:pt x="1350532" y="14116"/>
                    <a:pt x="1350532" y="31529"/>
                  </a:cubicBezTo>
                  <a:lnTo>
                    <a:pt x="1350532" y="727096"/>
                  </a:lnTo>
                  <a:cubicBezTo>
                    <a:pt x="1350532" y="735458"/>
                    <a:pt x="1347210" y="743477"/>
                    <a:pt x="1341297" y="749390"/>
                  </a:cubicBezTo>
                  <a:cubicBezTo>
                    <a:pt x="1335384" y="755303"/>
                    <a:pt x="1327365" y="758625"/>
                    <a:pt x="1319003" y="758625"/>
                  </a:cubicBezTo>
                  <a:lnTo>
                    <a:pt x="31529" y="758625"/>
                  </a:lnTo>
                  <a:cubicBezTo>
                    <a:pt x="23167" y="758625"/>
                    <a:pt x="15147" y="755303"/>
                    <a:pt x="9235" y="749390"/>
                  </a:cubicBezTo>
                  <a:cubicBezTo>
                    <a:pt x="3322" y="743477"/>
                    <a:pt x="0" y="735458"/>
                    <a:pt x="0" y="727096"/>
                  </a:cubicBezTo>
                  <a:lnTo>
                    <a:pt x="0" y="31529"/>
                  </a:lnTo>
                  <a:cubicBezTo>
                    <a:pt x="0" y="23167"/>
                    <a:pt x="3322" y="15147"/>
                    <a:pt x="9235" y="9235"/>
                  </a:cubicBezTo>
                  <a:cubicBezTo>
                    <a:pt x="15147" y="3322"/>
                    <a:pt x="23167" y="0"/>
                    <a:pt x="31529" y="0"/>
                  </a:cubicBezTo>
                  <a:close/>
                </a:path>
              </a:pathLst>
            </a:custGeom>
            <a:solidFill>
              <a:srgbClr val="D2F4D8"/>
            </a:solidFill>
            <a:ln w="9525" cap="sq">
              <a:solidFill>
                <a:srgbClr val="3B393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350532" cy="777675"/>
            </a:xfrm>
            <a:prstGeom prst="rect">
              <a:avLst/>
            </a:prstGeom>
          </p:spPr>
          <p:txBody>
            <a:bodyPr anchor="ctr" rtlCol="false" tIns="23171" lIns="23171" bIns="23171" rIns="23171"/>
            <a:lstStyle/>
            <a:p>
              <a:pPr algn="ctr" marL="0" indent="0" lvl="0">
                <a:lnSpc>
                  <a:spcPts val="2141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29939" y="538102"/>
            <a:ext cx="9134261" cy="1014608"/>
            <a:chOff x="0" y="0"/>
            <a:chExt cx="3588460" cy="39859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88460" cy="398596"/>
            </a:xfrm>
            <a:custGeom>
              <a:avLst/>
              <a:gdLst/>
              <a:ahLst/>
              <a:cxnLst/>
              <a:rect r="r" b="b" t="t" l="l"/>
              <a:pathLst>
                <a:path h="398596" w="3588460">
                  <a:moveTo>
                    <a:pt x="13561" y="0"/>
                  </a:moveTo>
                  <a:lnTo>
                    <a:pt x="3574898" y="0"/>
                  </a:lnTo>
                  <a:cubicBezTo>
                    <a:pt x="3578495" y="0"/>
                    <a:pt x="3581945" y="1429"/>
                    <a:pt x="3584488" y="3972"/>
                  </a:cubicBezTo>
                  <a:cubicBezTo>
                    <a:pt x="3587031" y="6515"/>
                    <a:pt x="3588460" y="9964"/>
                    <a:pt x="3588460" y="13561"/>
                  </a:cubicBezTo>
                  <a:lnTo>
                    <a:pt x="3588460" y="385035"/>
                  </a:lnTo>
                  <a:cubicBezTo>
                    <a:pt x="3588460" y="388631"/>
                    <a:pt x="3587031" y="392081"/>
                    <a:pt x="3584488" y="394624"/>
                  </a:cubicBezTo>
                  <a:cubicBezTo>
                    <a:pt x="3581945" y="397167"/>
                    <a:pt x="3578495" y="398596"/>
                    <a:pt x="3574898" y="398596"/>
                  </a:cubicBezTo>
                  <a:lnTo>
                    <a:pt x="13561" y="398596"/>
                  </a:lnTo>
                  <a:cubicBezTo>
                    <a:pt x="9964" y="398596"/>
                    <a:pt x="6515" y="397167"/>
                    <a:pt x="3972" y="394624"/>
                  </a:cubicBezTo>
                  <a:cubicBezTo>
                    <a:pt x="1429" y="392081"/>
                    <a:pt x="0" y="388631"/>
                    <a:pt x="0" y="385035"/>
                  </a:cubicBezTo>
                  <a:lnTo>
                    <a:pt x="0" y="13561"/>
                  </a:lnTo>
                  <a:cubicBezTo>
                    <a:pt x="0" y="9964"/>
                    <a:pt x="1429" y="6515"/>
                    <a:pt x="3972" y="3972"/>
                  </a:cubicBezTo>
                  <a:cubicBezTo>
                    <a:pt x="6515" y="1429"/>
                    <a:pt x="9964" y="0"/>
                    <a:pt x="13561" y="0"/>
                  </a:cubicBezTo>
                  <a:close/>
                </a:path>
              </a:pathLst>
            </a:custGeom>
            <a:solidFill>
              <a:srgbClr val="3B393F"/>
            </a:solidFill>
            <a:ln w="19050" cap="sq">
              <a:solidFill>
                <a:srgbClr val="3B393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3588460" cy="417646"/>
            </a:xfrm>
            <a:prstGeom prst="rect">
              <a:avLst/>
            </a:prstGeom>
          </p:spPr>
          <p:txBody>
            <a:bodyPr anchor="ctr" rtlCol="false" tIns="23171" lIns="23171" bIns="23171" rIns="23171"/>
            <a:lstStyle/>
            <a:p>
              <a:pPr algn="ctr">
                <a:lnSpc>
                  <a:spcPts val="2141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87301" y="4425785"/>
            <a:ext cx="3456168" cy="2039139"/>
          </a:xfrm>
          <a:custGeom>
            <a:avLst/>
            <a:gdLst/>
            <a:ahLst/>
            <a:cxnLst/>
            <a:rect r="r" b="b" t="t" l="l"/>
            <a:pathLst>
              <a:path h="2039139" w="3456168">
                <a:moveTo>
                  <a:pt x="0" y="0"/>
                </a:moveTo>
                <a:lnTo>
                  <a:pt x="3456168" y="0"/>
                </a:lnTo>
                <a:lnTo>
                  <a:pt x="3456168" y="2039139"/>
                </a:lnTo>
                <a:lnTo>
                  <a:pt x="0" y="20391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80895" y="1941993"/>
            <a:ext cx="2235575" cy="227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5"/>
              </a:lnSpc>
            </a:pPr>
            <a:r>
              <a:rPr lang="en-US" b="true" sz="1596">
                <a:solidFill>
                  <a:srgbClr val="3B393F"/>
                </a:solidFill>
                <a:latin typeface="Garet Bold"/>
                <a:ea typeface="Garet Bold"/>
                <a:cs typeface="Garet Bold"/>
                <a:sym typeface="Garet Bold"/>
              </a:rPr>
              <a:t>Introduction to SSG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58136" y="2429656"/>
            <a:ext cx="3125067" cy="401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83310" indent="-141655" lvl="1">
              <a:lnSpc>
                <a:spcPts val="1640"/>
              </a:lnSpc>
              <a:buFont typeface="Arial"/>
              <a:buChar char="•"/>
            </a:pPr>
            <a:r>
              <a:rPr lang="en-US" sz="1312">
                <a:solidFill>
                  <a:srgbClr val="3B393F"/>
                </a:solidFill>
                <a:latin typeface="Garet"/>
                <a:ea typeface="Garet"/>
                <a:cs typeface="Garet"/>
                <a:sym typeface="Garet"/>
              </a:rPr>
              <a:t>Content that rarely changes, like blogs or marketing pages.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35294" y="865320"/>
            <a:ext cx="6076580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  <a:spcBef>
                <a:spcPct val="0"/>
              </a:spcBef>
            </a:pPr>
            <a:r>
              <a:rPr lang="en-US" sz="2864">
                <a:solidFill>
                  <a:srgbClr val="FFFFFF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CLIENT-SIDE RENDERING (SSG)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376138" y="1849005"/>
            <a:ext cx="4471471" cy="4471471"/>
          </a:xfrm>
          <a:custGeom>
            <a:avLst/>
            <a:gdLst/>
            <a:ahLst/>
            <a:cxnLst/>
            <a:rect r="r" b="b" t="t" l="l"/>
            <a:pathLst>
              <a:path h="4471471" w="4471471">
                <a:moveTo>
                  <a:pt x="0" y="0"/>
                </a:moveTo>
                <a:lnTo>
                  <a:pt x="4471471" y="0"/>
                </a:lnTo>
                <a:lnTo>
                  <a:pt x="4471471" y="4471471"/>
                </a:lnTo>
                <a:lnTo>
                  <a:pt x="0" y="44714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7BE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9669" y="1656978"/>
            <a:ext cx="9134261" cy="5009053"/>
            <a:chOff x="0" y="0"/>
            <a:chExt cx="3588460" cy="1967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88460" cy="1967842"/>
            </a:xfrm>
            <a:custGeom>
              <a:avLst/>
              <a:gdLst/>
              <a:ahLst/>
              <a:cxnLst/>
              <a:rect r="r" b="b" t="t" l="l"/>
              <a:pathLst>
                <a:path h="1967842" w="3588460">
                  <a:moveTo>
                    <a:pt x="13561" y="0"/>
                  </a:moveTo>
                  <a:lnTo>
                    <a:pt x="3574898" y="0"/>
                  </a:lnTo>
                  <a:cubicBezTo>
                    <a:pt x="3578495" y="0"/>
                    <a:pt x="3581945" y="1429"/>
                    <a:pt x="3584488" y="3972"/>
                  </a:cubicBezTo>
                  <a:cubicBezTo>
                    <a:pt x="3587031" y="6515"/>
                    <a:pt x="3588460" y="9964"/>
                    <a:pt x="3588460" y="13561"/>
                  </a:cubicBezTo>
                  <a:lnTo>
                    <a:pt x="3588460" y="1954281"/>
                  </a:lnTo>
                  <a:cubicBezTo>
                    <a:pt x="3588460" y="1957878"/>
                    <a:pt x="3587031" y="1961327"/>
                    <a:pt x="3584488" y="1963870"/>
                  </a:cubicBezTo>
                  <a:cubicBezTo>
                    <a:pt x="3581945" y="1966413"/>
                    <a:pt x="3578495" y="1967842"/>
                    <a:pt x="3574898" y="1967842"/>
                  </a:cubicBezTo>
                  <a:lnTo>
                    <a:pt x="13561" y="1967842"/>
                  </a:lnTo>
                  <a:cubicBezTo>
                    <a:pt x="9964" y="1967842"/>
                    <a:pt x="6515" y="1966413"/>
                    <a:pt x="3972" y="1963870"/>
                  </a:cubicBezTo>
                  <a:cubicBezTo>
                    <a:pt x="1429" y="1961327"/>
                    <a:pt x="0" y="1957878"/>
                    <a:pt x="0" y="1954281"/>
                  </a:cubicBezTo>
                  <a:lnTo>
                    <a:pt x="0" y="13561"/>
                  </a:lnTo>
                  <a:cubicBezTo>
                    <a:pt x="0" y="9964"/>
                    <a:pt x="1429" y="6515"/>
                    <a:pt x="3972" y="3972"/>
                  </a:cubicBezTo>
                  <a:cubicBezTo>
                    <a:pt x="6515" y="1429"/>
                    <a:pt x="9964" y="0"/>
                    <a:pt x="13561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B393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588460" cy="1986892"/>
            </a:xfrm>
            <a:prstGeom prst="rect">
              <a:avLst/>
            </a:prstGeom>
          </p:spPr>
          <p:txBody>
            <a:bodyPr anchor="ctr" rtlCol="false" tIns="23171" lIns="23171" bIns="23171" rIns="23171"/>
            <a:lstStyle/>
            <a:p>
              <a:pPr algn="ctr">
                <a:lnSpc>
                  <a:spcPts val="214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05753" y="1849005"/>
            <a:ext cx="2385860" cy="404440"/>
            <a:chOff x="0" y="0"/>
            <a:chExt cx="2016141" cy="3417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16141" cy="341767"/>
            </a:xfrm>
            <a:custGeom>
              <a:avLst/>
              <a:gdLst/>
              <a:ahLst/>
              <a:cxnLst/>
              <a:rect r="r" b="b" t="t" l="l"/>
              <a:pathLst>
                <a:path h="341767" w="2016141">
                  <a:moveTo>
                    <a:pt x="170884" y="0"/>
                  </a:moveTo>
                  <a:lnTo>
                    <a:pt x="1845258" y="0"/>
                  </a:lnTo>
                  <a:cubicBezTo>
                    <a:pt x="1939634" y="0"/>
                    <a:pt x="2016141" y="76507"/>
                    <a:pt x="2016141" y="170884"/>
                  </a:cubicBezTo>
                  <a:lnTo>
                    <a:pt x="2016141" y="170884"/>
                  </a:lnTo>
                  <a:cubicBezTo>
                    <a:pt x="2016141" y="216205"/>
                    <a:pt x="1998137" y="259670"/>
                    <a:pt x="1966090" y="291716"/>
                  </a:cubicBezTo>
                  <a:cubicBezTo>
                    <a:pt x="1934044" y="323763"/>
                    <a:pt x="1890579" y="341767"/>
                    <a:pt x="1845258" y="341767"/>
                  </a:cubicBezTo>
                  <a:lnTo>
                    <a:pt x="170884" y="341767"/>
                  </a:lnTo>
                  <a:cubicBezTo>
                    <a:pt x="76507" y="341767"/>
                    <a:pt x="0" y="265260"/>
                    <a:pt x="0" y="170884"/>
                  </a:cubicBezTo>
                  <a:lnTo>
                    <a:pt x="0" y="170884"/>
                  </a:lnTo>
                  <a:cubicBezTo>
                    <a:pt x="0" y="76507"/>
                    <a:pt x="76507" y="0"/>
                    <a:pt x="170884" y="0"/>
                  </a:cubicBezTo>
                  <a:close/>
                </a:path>
              </a:pathLst>
            </a:custGeom>
            <a:solidFill>
              <a:srgbClr val="B1D8B7"/>
            </a:solidFill>
            <a:ln w="28575" cap="rnd">
              <a:solidFill>
                <a:srgbClr val="3B393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2016141" cy="332242"/>
            </a:xfrm>
            <a:prstGeom prst="rect">
              <a:avLst/>
            </a:prstGeom>
          </p:spPr>
          <p:txBody>
            <a:bodyPr anchor="ctr" rtlCol="false" tIns="12362" lIns="12362" bIns="12362" rIns="12362"/>
            <a:lstStyle/>
            <a:p>
              <a:pPr algn="l" marL="0" indent="0" lvl="0">
                <a:lnSpc>
                  <a:spcPts val="1995"/>
                </a:lnSpc>
                <a:spcBef>
                  <a:spcPct val="0"/>
                </a:spcBef>
              </a:pPr>
              <a:r>
                <a:rPr lang="en-US" b="true" sz="1596">
                  <a:solidFill>
                    <a:srgbClr val="3B393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  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05753" y="2332815"/>
            <a:ext cx="3437717" cy="1931044"/>
            <a:chOff x="0" y="0"/>
            <a:chExt cx="1350532" cy="7586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50532" cy="758625"/>
            </a:xfrm>
            <a:custGeom>
              <a:avLst/>
              <a:gdLst/>
              <a:ahLst/>
              <a:cxnLst/>
              <a:rect r="r" b="b" t="t" l="l"/>
              <a:pathLst>
                <a:path h="758625" w="1350532">
                  <a:moveTo>
                    <a:pt x="31529" y="0"/>
                  </a:moveTo>
                  <a:lnTo>
                    <a:pt x="1319003" y="0"/>
                  </a:lnTo>
                  <a:cubicBezTo>
                    <a:pt x="1336416" y="0"/>
                    <a:pt x="1350532" y="14116"/>
                    <a:pt x="1350532" y="31529"/>
                  </a:cubicBezTo>
                  <a:lnTo>
                    <a:pt x="1350532" y="727096"/>
                  </a:lnTo>
                  <a:cubicBezTo>
                    <a:pt x="1350532" y="735458"/>
                    <a:pt x="1347210" y="743477"/>
                    <a:pt x="1341297" y="749390"/>
                  </a:cubicBezTo>
                  <a:cubicBezTo>
                    <a:pt x="1335384" y="755303"/>
                    <a:pt x="1327365" y="758625"/>
                    <a:pt x="1319003" y="758625"/>
                  </a:cubicBezTo>
                  <a:lnTo>
                    <a:pt x="31529" y="758625"/>
                  </a:lnTo>
                  <a:cubicBezTo>
                    <a:pt x="23167" y="758625"/>
                    <a:pt x="15147" y="755303"/>
                    <a:pt x="9235" y="749390"/>
                  </a:cubicBezTo>
                  <a:cubicBezTo>
                    <a:pt x="3322" y="743477"/>
                    <a:pt x="0" y="735458"/>
                    <a:pt x="0" y="727096"/>
                  </a:cubicBezTo>
                  <a:lnTo>
                    <a:pt x="0" y="31529"/>
                  </a:lnTo>
                  <a:cubicBezTo>
                    <a:pt x="0" y="23167"/>
                    <a:pt x="3322" y="15147"/>
                    <a:pt x="9235" y="9235"/>
                  </a:cubicBezTo>
                  <a:cubicBezTo>
                    <a:pt x="15147" y="3322"/>
                    <a:pt x="23167" y="0"/>
                    <a:pt x="31529" y="0"/>
                  </a:cubicBezTo>
                  <a:close/>
                </a:path>
              </a:pathLst>
            </a:custGeom>
            <a:solidFill>
              <a:srgbClr val="D2F4D8"/>
            </a:solidFill>
            <a:ln w="9525" cap="sq">
              <a:solidFill>
                <a:srgbClr val="3B393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350532" cy="777675"/>
            </a:xfrm>
            <a:prstGeom prst="rect">
              <a:avLst/>
            </a:prstGeom>
          </p:spPr>
          <p:txBody>
            <a:bodyPr anchor="ctr" rtlCol="false" tIns="23171" lIns="23171" bIns="23171" rIns="23171"/>
            <a:lstStyle/>
            <a:p>
              <a:pPr algn="ctr" marL="0" indent="0" lvl="0">
                <a:lnSpc>
                  <a:spcPts val="2141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29939" y="538102"/>
            <a:ext cx="9134261" cy="1014608"/>
            <a:chOff x="0" y="0"/>
            <a:chExt cx="3588460" cy="39859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88460" cy="398596"/>
            </a:xfrm>
            <a:custGeom>
              <a:avLst/>
              <a:gdLst/>
              <a:ahLst/>
              <a:cxnLst/>
              <a:rect r="r" b="b" t="t" l="l"/>
              <a:pathLst>
                <a:path h="398596" w="3588460">
                  <a:moveTo>
                    <a:pt x="13561" y="0"/>
                  </a:moveTo>
                  <a:lnTo>
                    <a:pt x="3574898" y="0"/>
                  </a:lnTo>
                  <a:cubicBezTo>
                    <a:pt x="3578495" y="0"/>
                    <a:pt x="3581945" y="1429"/>
                    <a:pt x="3584488" y="3972"/>
                  </a:cubicBezTo>
                  <a:cubicBezTo>
                    <a:pt x="3587031" y="6515"/>
                    <a:pt x="3588460" y="9964"/>
                    <a:pt x="3588460" y="13561"/>
                  </a:cubicBezTo>
                  <a:lnTo>
                    <a:pt x="3588460" y="385035"/>
                  </a:lnTo>
                  <a:cubicBezTo>
                    <a:pt x="3588460" y="388631"/>
                    <a:pt x="3587031" y="392081"/>
                    <a:pt x="3584488" y="394624"/>
                  </a:cubicBezTo>
                  <a:cubicBezTo>
                    <a:pt x="3581945" y="397167"/>
                    <a:pt x="3578495" y="398596"/>
                    <a:pt x="3574898" y="398596"/>
                  </a:cubicBezTo>
                  <a:lnTo>
                    <a:pt x="13561" y="398596"/>
                  </a:lnTo>
                  <a:cubicBezTo>
                    <a:pt x="9964" y="398596"/>
                    <a:pt x="6515" y="397167"/>
                    <a:pt x="3972" y="394624"/>
                  </a:cubicBezTo>
                  <a:cubicBezTo>
                    <a:pt x="1429" y="392081"/>
                    <a:pt x="0" y="388631"/>
                    <a:pt x="0" y="385035"/>
                  </a:cubicBezTo>
                  <a:lnTo>
                    <a:pt x="0" y="13561"/>
                  </a:lnTo>
                  <a:cubicBezTo>
                    <a:pt x="0" y="9964"/>
                    <a:pt x="1429" y="6515"/>
                    <a:pt x="3972" y="3972"/>
                  </a:cubicBezTo>
                  <a:cubicBezTo>
                    <a:pt x="6515" y="1429"/>
                    <a:pt x="9964" y="0"/>
                    <a:pt x="13561" y="0"/>
                  </a:cubicBezTo>
                  <a:close/>
                </a:path>
              </a:pathLst>
            </a:custGeom>
            <a:solidFill>
              <a:srgbClr val="3B393F"/>
            </a:solidFill>
            <a:ln w="19050" cap="sq">
              <a:solidFill>
                <a:srgbClr val="3B393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3588460" cy="417646"/>
            </a:xfrm>
            <a:prstGeom prst="rect">
              <a:avLst/>
            </a:prstGeom>
          </p:spPr>
          <p:txBody>
            <a:bodyPr anchor="ctr" rtlCol="false" tIns="23171" lIns="23171" bIns="23171" rIns="23171"/>
            <a:lstStyle/>
            <a:p>
              <a:pPr algn="ctr">
                <a:lnSpc>
                  <a:spcPts val="2141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87301" y="4425785"/>
            <a:ext cx="3456168" cy="2039139"/>
          </a:xfrm>
          <a:custGeom>
            <a:avLst/>
            <a:gdLst/>
            <a:ahLst/>
            <a:cxnLst/>
            <a:rect r="r" b="b" t="t" l="l"/>
            <a:pathLst>
              <a:path h="2039139" w="3456168">
                <a:moveTo>
                  <a:pt x="0" y="0"/>
                </a:moveTo>
                <a:lnTo>
                  <a:pt x="3456168" y="0"/>
                </a:lnTo>
                <a:lnTo>
                  <a:pt x="3456168" y="2039139"/>
                </a:lnTo>
                <a:lnTo>
                  <a:pt x="0" y="20391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80895" y="1941993"/>
            <a:ext cx="2235575" cy="227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5"/>
              </a:lnSpc>
            </a:pPr>
            <a:r>
              <a:rPr lang="en-US" b="true" sz="1596">
                <a:solidFill>
                  <a:srgbClr val="3B393F"/>
                </a:solidFill>
                <a:latin typeface="Garet Bold"/>
                <a:ea typeface="Garet Bold"/>
                <a:cs typeface="Garet Bold"/>
                <a:sym typeface="Garet Bold"/>
              </a:rPr>
              <a:t>Introduction to ISG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35294" y="865320"/>
            <a:ext cx="6076580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  <a:spcBef>
                <a:spcPct val="0"/>
              </a:spcBef>
            </a:pPr>
            <a:r>
              <a:rPr lang="en-US" sz="2864">
                <a:solidFill>
                  <a:srgbClr val="FFFFFF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CLIENT-SIDE RENDERING (ISG)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4140114" y="1932468"/>
            <a:ext cx="4430415" cy="4430415"/>
          </a:xfrm>
          <a:custGeom>
            <a:avLst/>
            <a:gdLst/>
            <a:ahLst/>
            <a:cxnLst/>
            <a:rect r="r" b="b" t="t" l="l"/>
            <a:pathLst>
              <a:path h="4430415" w="4430415">
                <a:moveTo>
                  <a:pt x="0" y="0"/>
                </a:moveTo>
                <a:lnTo>
                  <a:pt x="4430416" y="0"/>
                </a:lnTo>
                <a:lnTo>
                  <a:pt x="4430416" y="4430416"/>
                </a:lnTo>
                <a:lnTo>
                  <a:pt x="0" y="44304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80895" y="2615395"/>
            <a:ext cx="2992689" cy="1064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5579" indent="-177790" lvl="1">
              <a:lnSpc>
                <a:spcPts val="2141"/>
              </a:lnSpc>
              <a:buFont typeface="Arial"/>
              <a:buChar char="•"/>
            </a:pPr>
            <a:r>
              <a:rPr lang="en-US" sz="1646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Pages that need periodic updates without rebuilding the entire app.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DAGZjKPllRE</dc:identifier>
  <dcterms:modified xsi:type="dcterms:W3CDTF">2011-08-01T06:04:30Z</dcterms:modified>
  <cp:revision>1</cp:revision>
  <dc:title>Nextjs14</dc:title>
</cp:coreProperties>
</file>