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5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B24A-BD46-4A61-8DCD-6F179755B3D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08-7D24-4B12-9BA7-736BBB37E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7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B24A-BD46-4A61-8DCD-6F179755B3D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08-7D24-4B12-9BA7-736BBB37E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B24A-BD46-4A61-8DCD-6F179755B3D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08-7D24-4B12-9BA7-736BBB37E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0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B24A-BD46-4A61-8DCD-6F179755B3D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08-7D24-4B12-9BA7-736BBB37E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B24A-BD46-4A61-8DCD-6F179755B3D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08-7D24-4B12-9BA7-736BBB37E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B24A-BD46-4A61-8DCD-6F179755B3D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08-7D24-4B12-9BA7-736BBB37E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B24A-BD46-4A61-8DCD-6F179755B3D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08-7D24-4B12-9BA7-736BBB37E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B24A-BD46-4A61-8DCD-6F179755B3D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08-7D24-4B12-9BA7-736BBB37E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B24A-BD46-4A61-8DCD-6F179755B3D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08-7D24-4B12-9BA7-736BBB37E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3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B24A-BD46-4A61-8DCD-6F179755B3D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08-7D24-4B12-9BA7-736BBB37E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B24A-BD46-4A61-8DCD-6F179755B3D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08-7D24-4B12-9BA7-736BBB37E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B24A-BD46-4A61-8DCD-6F179755B3DF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EE08-7D24-4B12-9BA7-736BBB37E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IE251: Probability for Engineers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Problem Session</a:t>
            </a:r>
          </a:p>
          <a:p>
            <a:r>
              <a:rPr lang="tr-TR" dirty="0"/>
              <a:t>December</a:t>
            </a:r>
            <a:r>
              <a:rPr lang="en-US" dirty="0"/>
              <a:t> </a:t>
            </a:r>
            <a:r>
              <a:rPr lang="tr-TR" dirty="0"/>
              <a:t>27th</a:t>
            </a:r>
          </a:p>
        </p:txBody>
      </p:sp>
    </p:spTree>
    <p:extLst>
      <p:ext uri="{BB962C8B-B14F-4D97-AF65-F5344CB8AC3E}">
        <p14:creationId xmlns:p14="http://schemas.microsoft.com/office/powerpoint/2010/main" val="77221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tr-TR" dirty="0"/>
                  <a:t>The compressive strength of concrete is normally distributed with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𝜇</m:t>
                    </m:r>
                    <m:r>
                      <a:rPr lang="tr-TR" i="1">
                        <a:latin typeface="Cambria Math"/>
                      </a:rPr>
                      <m:t>=2500</m:t>
                    </m:r>
                  </m:oMath>
                </a14:m>
                <a:r>
                  <a:rPr lang="tr-TR" dirty="0"/>
                  <a:t> psi and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 </m:t>
                    </m:r>
                    <m:r>
                      <a:rPr lang="tr-TR" i="1">
                        <a:latin typeface="Cambria Math"/>
                      </a:rPr>
                      <m:t>𝜎</m:t>
                    </m:r>
                    <m:r>
                      <a:rPr lang="tr-TR" i="1">
                        <a:latin typeface="Cambria Math"/>
                      </a:rPr>
                      <m:t>=50</m:t>
                    </m:r>
                  </m:oMath>
                </a14:m>
                <a:r>
                  <a:rPr lang="tr-TR" dirty="0"/>
                  <a:t> psi. Find the probability that a random sample of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𝑛</m:t>
                    </m:r>
                    <m:r>
                      <a:rPr lang="tr-TR" i="1">
                        <a:latin typeface="Cambria Math"/>
                      </a:rPr>
                      <m:t>=5</m:t>
                    </m:r>
                  </m:oMath>
                </a14:m>
                <a:r>
                  <a:rPr lang="tr-TR" dirty="0"/>
                  <a:t> specimens will have a sample mean that falls in the interval from 2499 psi to 2550 psi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37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normal population has mean 100 and variance 25.</a:t>
            </a:r>
            <a:r>
              <a:rPr lang="tr-TR" dirty="0"/>
              <a:t> </a:t>
            </a:r>
            <a:r>
              <a:rPr lang="en-US" dirty="0"/>
              <a:t>How large must the random sample be if we want the standard</a:t>
            </a:r>
            <a:r>
              <a:rPr lang="tr-TR" dirty="0"/>
              <a:t> </a:t>
            </a:r>
            <a:r>
              <a:rPr lang="en-US" dirty="0"/>
              <a:t>error of the sample average to be 1.5?</a:t>
            </a:r>
          </a:p>
        </p:txBody>
      </p:sp>
    </p:spTree>
    <p:extLst>
      <p:ext uri="{BB962C8B-B14F-4D97-AF65-F5344CB8AC3E}">
        <p14:creationId xmlns:p14="http://schemas.microsoft.com/office/powerpoint/2010/main" val="239785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the random variable </a:t>
                </a:r>
                <a:r>
                  <a:rPr lang="en-US" i="1" dirty="0"/>
                  <a:t>X </a:t>
                </a:r>
                <a:r>
                  <a:rPr lang="en-US" dirty="0"/>
                  <a:t>has the continuous</a:t>
                </a:r>
                <a:r>
                  <a:rPr lang="tr-TR" dirty="0"/>
                  <a:t> </a:t>
                </a:r>
                <a:r>
                  <a:rPr lang="en-US" dirty="0"/>
                  <a:t>uniform distribution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Suppose that a random sample of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=48 </m:t>
                    </m:r>
                  </m:oMath>
                </a14:m>
                <a:r>
                  <a:rPr lang="en-US" dirty="0"/>
                  <a:t>observations is</a:t>
                </a:r>
                <a:r>
                  <a:rPr lang="tr-TR" dirty="0"/>
                  <a:t> </a:t>
                </a:r>
                <a:r>
                  <a:rPr lang="en-US" dirty="0"/>
                  <a:t>selected from this distribution. What is the probability distribution</a:t>
                </a:r>
                <a:r>
                  <a:rPr lang="tr-TR" dirty="0"/>
                  <a:t> </a:t>
                </a:r>
                <a:r>
                  <a:rPr lang="en-US" dirty="0"/>
                  <a:t>of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−6?</m:t>
                    </m:r>
                  </m:oMath>
                </a14:m>
                <a:r>
                  <a:rPr lang="en-US" dirty="0"/>
                  <a:t> Find the mean and variance of this quantity.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830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28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Problem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tr-T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i="1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tr-TR" dirty="0"/>
                  <a:t> denote a random sample from a population having mean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𝜇</m:t>
                    </m:r>
                  </m:oMath>
                </a14:m>
                <a:r>
                  <a:rPr lang="tr-TR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tr-T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dirty="0"/>
                  <a:t>. Consider the following estimators of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𝜇</m:t>
                    </m:r>
                  </m:oMath>
                </a14:m>
                <a:r>
                  <a:rPr lang="tr-TR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tr-TR">
                                  <a:latin typeface="Cambria Math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tr-T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num>
                        <m:den>
                          <m:r>
                            <a:rPr lang="tr-TR" i="1">
                              <a:latin typeface="Cambria Math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tr-TR">
                                  <a:latin typeface="Cambria Math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tr-T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a:rPr lang="tr-T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tr-TR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Is either estimator unbiased?</a:t>
                </a:r>
              </a:p>
              <a:p>
                <a:pPr marL="0" indent="0">
                  <a:buNone/>
                </a:pPr>
                <a:r>
                  <a:rPr lang="tr-TR" dirty="0"/>
                  <a:t>Which estimator is better? In what sense is it better?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69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61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different plasma etchers in a semiconductor factory</a:t>
                </a:r>
                <a:r>
                  <a:rPr lang="tr-TR" dirty="0"/>
                  <a:t> </a:t>
                </a:r>
                <a:r>
                  <a:rPr lang="en-US" dirty="0"/>
                  <a:t>have the same mean etch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However, machine 1 is</a:t>
                </a:r>
                <a:r>
                  <a:rPr lang="tr-TR" dirty="0"/>
                  <a:t> </a:t>
                </a:r>
                <a:r>
                  <a:rPr lang="en-US" dirty="0"/>
                  <a:t>newer than machine 2 and consequently has smaller variability</a:t>
                </a:r>
                <a:r>
                  <a:rPr lang="tr-TR" dirty="0"/>
                  <a:t> </a:t>
                </a:r>
                <a:r>
                  <a:rPr lang="en-US" dirty="0"/>
                  <a:t>in etch rate. We know that the variance of etch rate for machine</a:t>
                </a:r>
                <a:r>
                  <a:rPr lang="tr-TR" dirty="0"/>
                  <a:t> </a:t>
                </a:r>
                <a:r>
                  <a:rPr lang="en-US" dirty="0"/>
                  <a:t>1 is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for machine 2 it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 Suppose that we have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independent observations on etch rate from machine 1 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en-US" dirty="0"/>
                  <a:t>independent observations on etch rate from machine 2.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tr-TR" dirty="0"/>
                  <a:t>Show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r-TR" dirty="0"/>
                  <a:t>is an unbiased estimator of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any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between 0 and 1.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Find the standard error of the point estimate of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in part (a).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What value of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would minimize the standard error of the</a:t>
                </a:r>
                <a:r>
                  <a:rPr lang="tr-TR" dirty="0"/>
                  <a:t> </a:t>
                </a:r>
                <a:r>
                  <a:rPr lang="en-US" dirty="0"/>
                  <a:t>point estimate of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Suppose that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  <a:ea typeface="Cambria Math" panose="02040503050406030204" pitchFamily="18" charset="0"/>
                      </a:rPr>
                      <m:t>𝑘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What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would</a:t>
                </a:r>
                <a:r>
                  <a:rPr lang="tr-TR" dirty="0"/>
                  <a:t> </a:t>
                </a:r>
                <a:r>
                  <a:rPr lang="en-US" dirty="0"/>
                  <a:t>you select to minimize the standard error of the point estimate</a:t>
                </a:r>
                <a:r>
                  <a:rPr lang="tr-TR" dirty="0"/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How “bad” would it be to arbitrarily choose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tr-TR" dirty="0"/>
                  <a:t> </a:t>
                </a:r>
                <a:r>
                  <a:rPr lang="en-US" dirty="0"/>
                  <a:t>in this case?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15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30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Problem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tr-TR" dirty="0"/>
                  <a:t>Consider the Poisson distribution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tr-TR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tr-TR" i="1">
                              <a:latin typeface="Cambria Math"/>
                            </a:rPr>
                            <m:t>𝑥</m:t>
                          </m:r>
                          <m:r>
                            <a:rPr lang="tr-TR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tr-TR" dirty="0"/>
                  <a:t>Find the maximum likelihood estimator for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𝜆</m:t>
                    </m:r>
                  </m:oMath>
                </a14:m>
                <a:r>
                  <a:rPr lang="tr-TR" dirty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11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525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IE251: Probability for Engineers</vt:lpstr>
      <vt:lpstr>Problem 1</vt:lpstr>
      <vt:lpstr>Problem 2</vt:lpstr>
      <vt:lpstr>Problem 3</vt:lpstr>
      <vt:lpstr>Problem 4</vt:lpstr>
      <vt:lpstr>Problem 5</vt:lpstr>
      <vt:lpstr>Problem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IE251: Probability for Engineers</dc:title>
  <dc:creator>Murat</dc:creator>
  <cp:lastModifiedBy>Murat Bilsel</cp:lastModifiedBy>
  <cp:revision>20</cp:revision>
  <dcterms:created xsi:type="dcterms:W3CDTF">2016-10-07T14:55:26Z</dcterms:created>
  <dcterms:modified xsi:type="dcterms:W3CDTF">2016-12-27T07:19:39Z</dcterms:modified>
</cp:coreProperties>
</file>