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fc7450c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fc7450c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0e73368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0e73368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97bc41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97bc41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03d84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03d84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ac44e880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ac44e880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ac44e88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fac44e88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c7450c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fc7450c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ed5994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0ed5994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0ed5994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0ed5994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469925" y="814125"/>
            <a:ext cx="455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CONQUERORS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675" y="1743275"/>
            <a:ext cx="2028450" cy="24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250" y="1728750"/>
            <a:ext cx="2028450" cy="2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0" y="1714650"/>
            <a:ext cx="1893439" cy="24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271" y="1794310"/>
            <a:ext cx="2116750" cy="262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5401" y="1866064"/>
            <a:ext cx="1710349" cy="22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285750" y="3469825"/>
            <a:ext cx="17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NATANAUAN, LEE-ANN JOY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981550" y="3576800"/>
            <a:ext cx="17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CASABAL, MAEZIE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3890575" y="3576800"/>
            <a:ext cx="17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MANALO, JOHNREY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5692988" y="3576800"/>
            <a:ext cx="17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CASTILLO, NIELSEN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7495425" y="3632150"/>
            <a:ext cx="17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DIMAANDAL, LALAINE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268925"/>
            <a:ext cx="8776600" cy="46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ctrTitle"/>
          </p:nvPr>
        </p:nvSpPr>
        <p:spPr>
          <a:xfrm>
            <a:off x="3388175" y="1272225"/>
            <a:ext cx="59496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25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DESCRIPTIVE ANALYSIS: </a:t>
            </a:r>
            <a:r>
              <a:rPr lang="en" sz="325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UNEMPLOYMENT SITUATION IN THE PHILIPPINES</a:t>
            </a:r>
            <a:endParaRPr sz="325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81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925" y="1468375"/>
            <a:ext cx="3970575" cy="39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25" y="1379448"/>
            <a:ext cx="4556151" cy="31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5973850" y="461300"/>
            <a:ext cx="30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734150" y="1033525"/>
            <a:ext cx="2929200" cy="3524700"/>
          </a:xfrm>
          <a:prstGeom prst="rect">
            <a:avLst/>
          </a:prstGeom>
          <a:noFill/>
          <a:ln cap="rnd" cmpd="dbl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JEEPNEY DRIVER’S </a:t>
            </a:r>
            <a:endParaRPr sz="3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LOST </a:t>
            </a:r>
            <a:endParaRPr sz="3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THEIR JOB DURING </a:t>
            </a:r>
            <a:endParaRPr sz="3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PANDEMI</a:t>
            </a:r>
            <a:r>
              <a:rPr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>
            <a:off x="4652750" y="1091975"/>
            <a:ext cx="3398400" cy="35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173625" y="1091975"/>
            <a:ext cx="3398400" cy="35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872">
                <a:solidFill>
                  <a:srgbClr val="FFFFFF"/>
                </a:solidFill>
              </a:rPr>
              <a:t>SUSTAINABLE DEVELOPMENT GOALS</a:t>
            </a:r>
            <a:endParaRPr b="1" sz="2872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194276" cy="3194276"/>
          </a:xfrm>
          <a:prstGeom prst="rect">
            <a:avLst/>
          </a:prstGeom>
          <a:noFill/>
          <a:ln cap="flat" cmpd="sng" w="19050">
            <a:solidFill>
              <a:srgbClr val="24292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825" y="1307850"/>
            <a:ext cx="3194276" cy="3194276"/>
          </a:xfrm>
          <a:prstGeom prst="rect">
            <a:avLst/>
          </a:prstGeom>
          <a:noFill/>
          <a:ln cap="flat" cmpd="sng" w="19050">
            <a:solidFill>
              <a:srgbClr val="24292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UNEMPLOYMENT IN PHILIPPINES</a:t>
            </a:r>
            <a:endParaRPr sz="26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1991 - 2020</a:t>
            </a:r>
            <a:endParaRPr sz="2622"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49"/>
            <a:ext cx="8839201" cy="3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480300" y="487775"/>
            <a:ext cx="8420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EMPLOYMENT, UNEMPLOYMENT AND UNDEREMPLOYMENT RATE OF REGIONS IN THE PHILIPPINES</a:t>
            </a:r>
            <a:endParaRPr sz="2060"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00" y="1446825"/>
            <a:ext cx="72918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E4E6EB"/>
                </a:solidFill>
              </a:rPr>
              <a:t>COMPARISONS OF AGES OF UNEMPLOYED PEOPLE IN YEAR 2019 - 2020</a:t>
            </a:r>
            <a:endParaRPr sz="37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5" y="1460250"/>
            <a:ext cx="400723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934" y="1460250"/>
            <a:ext cx="38451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E4E6EB"/>
                </a:solidFill>
              </a:rPr>
              <a:t>COMPARISONS OF GENDER OF UNEMPLOYED PEOPLE IN YEAR 2019 - 2020</a:t>
            </a:r>
            <a:endParaRPr sz="37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1460250"/>
            <a:ext cx="381908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507" y="1460250"/>
            <a:ext cx="382041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E4E6EB"/>
                </a:solidFill>
              </a:rPr>
              <a:t>COMPARISONS OF EDUCATION OF UNEMPLOYED PEOPLE IN YEAR 2019 - 2020</a:t>
            </a:r>
            <a:endParaRPr sz="37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0" y="1460250"/>
            <a:ext cx="388117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845" y="1460250"/>
            <a:ext cx="39200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