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30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ype="http://schemas.openxmlformats.org/officeDocument/2006/relationships/presProps" Target="presProps.xml"/>  <Relationship Id="rId27" Type="http://schemas.openxmlformats.org/officeDocument/2006/relationships/viewProps" Target="viewProps.xml"/>  <Relationship Id="rId28" Type="http://schemas.openxmlformats.org/officeDocument/2006/relationships/theme" Target="theme/theme1.xml"/>  <Relationship Id="rId29" Type="http://schemas.openxmlformats.org/officeDocument/2006/relationships/tableStyles" Target="tableStyles.xml"/>  <Relationship Id="rId3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DSM4jeF06YC0n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MDiKw1BZXtWFm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NKDuHoN6-4o7p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OVvo1KKp7Cf0E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OVvo1KKp7Cf0F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OVvo1KKp7Cf0G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PRRmFT_aU5iq5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QJ8rLy0sErYMx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R3Slf7eoqi2Sl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R3Slf7eoqi2Sm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S9pRdCrRWFLdH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DSM4jeF06YC0o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Tqv6hpKLD9CkF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Tqv6hpKLD9CkG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UJAfYH-X68QdU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XT3FWUNllEB4R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SMz70RsdJvcj-PS3Q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v8KbZYGfSCBq_0O35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Eio-OZUHc_q-V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Eio-OZUHc_q-W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ofqtnR1apaxQz1PI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JfifiOpS0FXhL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LhiANe87FUzpR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LhiANe87FUzpS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2018-12-04T21:44:07.725Z</dcterms:created>
  <dcterms:modified xsi:type="dcterms:W3CDTF">2018-12-04T21:44:07.725Z</dcterms:modified>
</cp:coreProperties>
</file>