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arget="../media/image2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1" Target="../media/image2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DSM4jeF06YC0n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NKDuHoN6-4o7p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E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OVvo1KKp7Cf0G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PRRmFT_aU5iq5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QJ8rLy0sErYMx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R3Slf7eoqi2Sl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R3Slf7eoqi2Sm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S9pRdCrRWFLdH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Tqv6hpKLD9Ck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DSM4jeF06YC0o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Tqv6hpKLD9CkG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UJAfYH-X68QdU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XT3FWUNllEB4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SMz70RsdJvcj-PS3Q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Eio-OZUHc_q-V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Eio-OZUHc_q-W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ofqtnR1apaxQz1PI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JfifiOpS0FXhL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LhiANe87FUzp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LhiANe87FUzpS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ImaTMDiKw1BZXtWFm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2018-11-29T04:50:09.645Z</dcterms:created>
  <dcterms:modified xsi:type="dcterms:W3CDTF">2018-11-29T04:50:09.645Z</dcterms:modified>
</cp:coreProperties>
</file>