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94F"/>
    <a:srgbClr val="EAB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9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04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0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63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98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39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5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8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3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92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8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72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28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5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6AB7CF-F0E2-49AA-B059-8503519784D0}" type="datetimeFigureOut">
              <a:rPr lang="pt-PT" smtClean="0"/>
              <a:t>19/09/2018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C1DE57-B520-4827-A63C-CF65FB63CB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501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B52141-89AB-4C8F-A7C8-CC926CCB5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pt-PT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 Papel Dos Gestores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DB6A68-CCC3-4973-A950-D4665F9F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dirty="0">
                <a:latin typeface="Bahnschrift SemiLight" panose="020B0502040204020203" pitchFamily="34" charset="0"/>
              </a:rPr>
              <a:t>Mafalda Rosa n.º 40021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7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645C4-A32A-4195-AE20-6F9B769D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CB482E-CC14-4F3B-973C-53E4A168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/>
              <a:t>Drucker</a:t>
            </a:r>
            <a:r>
              <a:rPr lang="pt-PT" dirty="0"/>
              <a:t> (1995) considera que a mudança fundamental no papel do gestor nos dias de hoje é gerir em situações em que não detêm uma autoridade de comando, em que não controlam nem são controlados. o gestor deixou de ser visto como a figura que apenas servia para mandar passando para uma figura cada vez com mais responsabilidade À qual é exigida uma elevada capacidade de previsão. </a:t>
            </a:r>
          </a:p>
          <a:p>
            <a:r>
              <a:rPr lang="pt-PT" dirty="0"/>
              <a:t>Como refere </a:t>
            </a:r>
            <a:r>
              <a:rPr lang="pt-PT" dirty="0" err="1"/>
              <a:t>Bocher</a:t>
            </a:r>
            <a:r>
              <a:rPr lang="pt-PT" dirty="0"/>
              <a:t> (1999:172), “um dos principais papéis do gestor é, ao mesmo tempo que gere o presente, preparar o futuro antecipando as evoluções do seu ambiente”. </a:t>
            </a:r>
          </a:p>
        </p:txBody>
      </p:sp>
    </p:spTree>
    <p:extLst>
      <p:ext uri="{BB962C8B-B14F-4D97-AF65-F5344CB8AC3E}">
        <p14:creationId xmlns:p14="http://schemas.microsoft.com/office/powerpoint/2010/main" val="119440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4E5C2-B817-46EB-8877-5CD10936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1B2AEC-4E86-48C1-A688-85788698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038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A69821-C239-4E8E-BE13-2F9DB3847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1E5758-C4C6-4881-AAD9-E5EE115DE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85D9AA-FF41-41E7-AEAC-314165E15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AAE047-5456-48AD-A251-9B629B4BC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2FAF40-8EB6-4923-A7E6-706BE2B81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81DBE3-7C4F-41FD-A431-64ACD4661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0E1C75A-96C4-4888-8060-B9E5533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451" y="856983"/>
            <a:ext cx="8933921" cy="2495818"/>
          </a:xfrm>
        </p:spPr>
        <p:txBody>
          <a:bodyPr>
            <a:noAutofit/>
          </a:bodyPr>
          <a:lstStyle/>
          <a:p>
            <a:pPr algn="just"/>
            <a:r>
              <a:rPr lang="pt-PT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PT" sz="2300" dirty="0">
                <a:latin typeface="+mn-lt"/>
                <a:cs typeface="Times New Roman" panose="02020603050405020304" pitchFamily="18" charset="0"/>
              </a:rPr>
              <a:t>Processo utilizado pelas indivíduos de modo a atingir mais rapidamente e </a:t>
            </a:r>
            <a:r>
              <a:rPr lang="pt-PT" sz="23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eficazmente os objetivos traçados na fase inicial das organizações</a:t>
            </a:r>
            <a:br>
              <a:rPr lang="pt-PT" sz="23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300" dirty="0">
              <a:latin typeface="+mn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4DB465-2C98-4EF6-AB2C-BA288ACCB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3E67E518-0F41-4F1D-B5A2-6197B1E1C7B0}"/>
              </a:ext>
            </a:extLst>
          </p:cNvPr>
          <p:cNvSpPr/>
          <p:nvPr/>
        </p:nvSpPr>
        <p:spPr>
          <a:xfrm>
            <a:off x="5440482" y="3090953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cs typeface="Times New Roman" panose="02020603050405020304" pitchFamily="18" charset="0"/>
              </a:rPr>
              <a:t>Gestores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854B85-CC34-445B-AF91-4D2A2EF2141C}"/>
              </a:ext>
            </a:extLst>
          </p:cNvPr>
          <p:cNvSpPr/>
          <p:nvPr/>
        </p:nvSpPr>
        <p:spPr>
          <a:xfrm>
            <a:off x="3427169" y="3899856"/>
            <a:ext cx="15960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ea typeface="Calibri" panose="020F0502020204030204" pitchFamily="34" charset="0"/>
                <a:cs typeface="Times New Roman" panose="02020603050405020304" pitchFamily="18" charset="0"/>
              </a:rPr>
              <a:t>funções dos gestores</a:t>
            </a:r>
            <a:endParaRPr lang="pt-PT" sz="24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344A3BE-D2BC-4C1A-8A80-A8BECEF35437}"/>
              </a:ext>
            </a:extLst>
          </p:cNvPr>
          <p:cNvSpPr/>
          <p:nvPr/>
        </p:nvSpPr>
        <p:spPr>
          <a:xfrm>
            <a:off x="5528776" y="5304782"/>
            <a:ext cx="1386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ea typeface="Calibri" panose="020F0502020204030204" pitchFamily="34" charset="0"/>
                <a:cs typeface="Times New Roman" panose="02020603050405020304" pitchFamily="18" charset="0"/>
              </a:rPr>
              <a:t>resultados</a:t>
            </a:r>
            <a:endParaRPr lang="pt-PT" sz="2400" dirty="0"/>
          </a:p>
        </p:txBody>
      </p:sp>
      <p:sp>
        <p:nvSpPr>
          <p:cNvPr id="18" name="Seta: Para a Esquerda, Para a Direita e Para Cima 17">
            <a:extLst>
              <a:ext uri="{FF2B5EF4-FFF2-40B4-BE49-F238E27FC236}">
                <a16:creationId xmlns:a16="http://schemas.microsoft.com/office/drawing/2014/main" id="{9F6E3766-EE11-480C-AA99-0E8053E8D81F}"/>
              </a:ext>
            </a:extLst>
          </p:cNvPr>
          <p:cNvSpPr/>
          <p:nvPr/>
        </p:nvSpPr>
        <p:spPr>
          <a:xfrm rot="10800000">
            <a:off x="4955432" y="3987951"/>
            <a:ext cx="2231058" cy="1200328"/>
          </a:xfrm>
          <a:prstGeom prst="leftRigh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BC5FEAF-44A5-451D-B41C-222992EEE809}"/>
              </a:ext>
            </a:extLst>
          </p:cNvPr>
          <p:cNvSpPr/>
          <p:nvPr/>
        </p:nvSpPr>
        <p:spPr>
          <a:xfrm>
            <a:off x="7538717" y="4065460"/>
            <a:ext cx="1526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ea typeface="Calibri" panose="020F0502020204030204" pitchFamily="34" charset="0"/>
                <a:cs typeface="Times New Roman" panose="02020603050405020304" pitchFamily="18" charset="0"/>
              </a:rPr>
              <a:t>objetivos delineados</a:t>
            </a:r>
            <a:endParaRPr lang="pt-PT" sz="2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B44D13-1E5C-4807-8066-0B71BFE63FAD}"/>
              </a:ext>
            </a:extLst>
          </p:cNvPr>
          <p:cNvSpPr/>
          <p:nvPr/>
        </p:nvSpPr>
        <p:spPr>
          <a:xfrm>
            <a:off x="5055592" y="4065460"/>
            <a:ext cx="21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recursos disponíveis </a:t>
            </a:r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91EDB7-A4FD-4BD2-B980-3161EA65B655}"/>
              </a:ext>
            </a:extLst>
          </p:cNvPr>
          <p:cNvSpPr txBox="1"/>
          <p:nvPr/>
        </p:nvSpPr>
        <p:spPr>
          <a:xfrm>
            <a:off x="5224856" y="692727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ln w="0">
                  <a:solidFill>
                    <a:srgbClr val="E5B94F"/>
                  </a:solidFill>
                </a:ln>
                <a:solidFill>
                  <a:srgbClr val="EABE56"/>
                </a:solidFill>
                <a:effectLst>
                  <a:reflection blurRad="6350" stA="53000" endA="300" endPos="35500" dir="5400000" sy="-90000" algn="bl" rotWithShape="0"/>
                </a:effectLst>
              </a:rPr>
              <a:t>Gestão</a:t>
            </a:r>
            <a:endParaRPr lang="pt-PT" dirty="0">
              <a:ln w="0">
                <a:solidFill>
                  <a:srgbClr val="E5B94F"/>
                </a:solidFill>
              </a:ln>
              <a:solidFill>
                <a:srgbClr val="EABE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7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736C41-EA9C-4830-BE43-8D1BA165E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22" y="1136640"/>
            <a:ext cx="9761216" cy="1237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>
                <a:latin typeface="+mj-lt"/>
              </a:rPr>
              <a:t>“gerir é o processo de trabalhar com e através dos outros a fim de atingir eficazmente os objetivos organizacionais usando eficientemente os recursos escassos num cotexto de mudança”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CD53DDC-CC61-49F7-9365-7BB20CADF585}"/>
              </a:ext>
            </a:extLst>
          </p:cNvPr>
          <p:cNvSpPr/>
          <p:nvPr/>
        </p:nvSpPr>
        <p:spPr>
          <a:xfrm>
            <a:off x="1323022" y="2641028"/>
            <a:ext cx="9433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>
                <a:latin typeface="+mj-lt"/>
              </a:rPr>
              <a:t>A gestão é um processo onde se consegue obter resultados (bens ou serviços), através do esforço de outro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5F5F5C-A88F-4BE6-A5B7-444D965F0B35}"/>
              </a:ext>
            </a:extLst>
          </p:cNvPr>
          <p:cNvSpPr/>
          <p:nvPr/>
        </p:nvSpPr>
        <p:spPr>
          <a:xfrm>
            <a:off x="1323022" y="3947727"/>
            <a:ext cx="9649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>
                <a:latin typeface="+mj-lt"/>
              </a:rPr>
              <a:t>Gestão é como um processo, levado a cabo por um ou mais indivíduos, de coordenação das atividades de outra pessoa, com o objetivo de alcançar resultados que não seriam possíveis pela ação isolada de uma pessoa</a:t>
            </a:r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7D22F001-F4F8-4847-BA7B-2CFC85C9B9AB}"/>
              </a:ext>
            </a:extLst>
          </p:cNvPr>
          <p:cNvCxnSpPr/>
          <p:nvPr/>
        </p:nvCxnSpPr>
        <p:spPr>
          <a:xfrm>
            <a:off x="1459071" y="3763772"/>
            <a:ext cx="92738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3E57084E-E036-41C8-9163-E5482A004C6F}"/>
              </a:ext>
            </a:extLst>
          </p:cNvPr>
          <p:cNvSpPr/>
          <p:nvPr/>
        </p:nvSpPr>
        <p:spPr>
          <a:xfrm>
            <a:off x="8419447" y="1898423"/>
            <a:ext cx="2310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António de Sousa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67C6FA0-ABE3-45A8-A86C-ECEECF00D7CE}"/>
              </a:ext>
            </a:extLst>
          </p:cNvPr>
          <p:cNvSpPr/>
          <p:nvPr/>
        </p:nvSpPr>
        <p:spPr>
          <a:xfrm>
            <a:off x="4820972" y="5103111"/>
            <a:ext cx="61534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 H. </a:t>
            </a:r>
            <a:r>
              <a:rPr lang="pt-PT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Donnelly</a:t>
            </a:r>
            <a:r>
              <a:rPr lang="pt-PT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James &amp; Gibson, John &amp; </a:t>
            </a:r>
            <a:r>
              <a:rPr lang="pt-PT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Ivancevich</a:t>
            </a:r>
            <a:endParaRPr lang="pt-PT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ADB2D61-D1C0-4255-A5EC-11779DE451B2}"/>
              </a:ext>
            </a:extLst>
          </p:cNvPr>
          <p:cNvSpPr/>
          <p:nvPr/>
        </p:nvSpPr>
        <p:spPr>
          <a:xfrm>
            <a:off x="7936769" y="3163253"/>
            <a:ext cx="282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António José Almeida</a:t>
            </a:r>
          </a:p>
        </p:txBody>
      </p:sp>
    </p:spTree>
    <p:extLst>
      <p:ext uri="{BB962C8B-B14F-4D97-AF65-F5344CB8AC3E}">
        <p14:creationId xmlns:p14="http://schemas.microsoft.com/office/powerpoint/2010/main" val="103380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76EF5CF6-89CC-4097-9C6F-818D8A44C2C3}"/>
              </a:ext>
            </a:extLst>
          </p:cNvPr>
          <p:cNvSpPr/>
          <p:nvPr/>
        </p:nvSpPr>
        <p:spPr>
          <a:xfrm>
            <a:off x="1337732" y="1352691"/>
            <a:ext cx="9406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>
                <a:latin typeface="+mj-lt"/>
              </a:rPr>
              <a:t>A função do gestor é orientar os recursos e os esforços da empresa para a procura de oportunidades economicamente significativas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F37150-3A1D-4840-B563-09F214484170}"/>
              </a:ext>
            </a:extLst>
          </p:cNvPr>
          <p:cNvSpPr/>
          <p:nvPr/>
        </p:nvSpPr>
        <p:spPr>
          <a:xfrm>
            <a:off x="1378637" y="3124190"/>
            <a:ext cx="9482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>
                <a:latin typeface="+mj-lt"/>
              </a:rPr>
              <a:t>“os gestores são chamados para gerir trabalho, pessoas e operações. Espera-se que planeiem, organizem e controlem pessoas, grupos e 11 organizações. Que motivem pessoas e grupos, que sejam lideres e que sintam, reconheçam e promovam mudanças. Que utilizem a informação para tomar decisões que afetam direta ou indiretamente a eficácia da produção e das operações”</a:t>
            </a:r>
          </a:p>
        </p:txBody>
      </p:sp>
    </p:spTree>
    <p:extLst>
      <p:ext uri="{BB962C8B-B14F-4D97-AF65-F5344CB8AC3E}">
        <p14:creationId xmlns:p14="http://schemas.microsoft.com/office/powerpoint/2010/main" val="193813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EE6040-EBEC-4983-8E8F-DA80FFCE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Drucker</a:t>
            </a:r>
            <a:r>
              <a:rPr lang="pt-PT" dirty="0"/>
              <a:t> (1999) considera que </a:t>
            </a:r>
          </a:p>
          <a:p>
            <a:r>
              <a:rPr lang="pt-PT" dirty="0" err="1"/>
              <a:t>Donnelly</a:t>
            </a:r>
            <a:r>
              <a:rPr lang="pt-PT" dirty="0"/>
              <a:t> </a:t>
            </a:r>
            <a:r>
              <a:rPr lang="pt-PT" dirty="0" err="1"/>
              <a:t>et</a:t>
            </a:r>
            <a:r>
              <a:rPr lang="pt-PT" dirty="0"/>
              <a:t> al (2000:583)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805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99201-3929-49AE-932B-2820F2FC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É natural associarmos a imagem que temos dos lideres aos gestores. Contudo, não é só esta palavra que define a figura do gestor de uma empresa.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595E9B-9B3D-401D-83DB-F674F408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347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817B5-BE4E-4C95-BC5B-6C977EB8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E4EE4A-F29F-4938-9CE8-839B3860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PT" dirty="0" err="1"/>
              <a:t>Mintzberg</a:t>
            </a:r>
            <a:r>
              <a:rPr lang="pt-PT" dirty="0"/>
              <a:t> (1971) enumera dez papéis diferentes que os gestores assumem na gestão das suas organizações. Devido às suas similaridades o autor agrupa-os em três categorias de comportamentos de gestão que são: </a:t>
            </a:r>
          </a:p>
          <a:p>
            <a:r>
              <a:rPr lang="pt-PT" dirty="0"/>
              <a:t>os comportamentos interpessoais: estes comportamentos são essencialmente as relações humanas estabelecidas pelos gestores, através da sua posição social e dentro da empresa, apresentando-se, por vezes, como uma autoridade. </a:t>
            </a:r>
          </a:p>
          <a:p>
            <a:r>
              <a:rPr lang="pt-PT" dirty="0"/>
              <a:t>Assim o gestor assume o papel de representante da empresa a todos os níveis, legais e sociais; </a:t>
            </a:r>
          </a:p>
          <a:p>
            <a:r>
              <a:rPr lang="pt-PT" dirty="0"/>
              <a:t>líder uma vez que está à sua responsabilidade tudo o que se passa na empresa, não lhe é exigido que saiba de todas as áreas que a empresa integra, mas terá de ter algum conhecimento mínimo de cada área, de modo a que consiga compreender o ambiente dos seus trabalhadores; </a:t>
            </a:r>
          </a:p>
          <a:p>
            <a:r>
              <a:rPr lang="pt-PT" dirty="0"/>
              <a:t>comportamentos informativos e assume o papel de transmissor, transportando informação que </a:t>
            </a:r>
            <a:r>
              <a:rPr lang="pt-PT" dirty="0" err="1"/>
              <a:t>obtem</a:t>
            </a:r>
            <a:r>
              <a:rPr lang="pt-PT" dirty="0"/>
              <a:t> junto dos trabalhadores ou de fontes externas aos membros do conselho superior da organização; porta-voz- por vezes é o gestor que serve de comunicador para o exterior da </a:t>
            </a:r>
            <a:r>
              <a:rPr lang="pt-PT" dirty="0" err="1"/>
              <a:t>organizaçao</a:t>
            </a:r>
            <a:endParaRPr lang="pt-PT" dirty="0"/>
          </a:p>
          <a:p>
            <a:r>
              <a:rPr lang="pt-PT" dirty="0"/>
              <a:t> </a:t>
            </a:r>
          </a:p>
          <a:p>
            <a:r>
              <a:rPr lang="pt-PT" dirty="0"/>
              <a:t>comportamentos decisórios. </a:t>
            </a:r>
          </a:p>
          <a:p>
            <a:r>
              <a:rPr lang="pt-PT" dirty="0"/>
              <a:t>Como já anteriormente foi dito, o gestor é o responsável por grande parte das decisões, mesmo as mais importantes, tomadas dentro da empresa, podendo mesmo. </a:t>
            </a:r>
          </a:p>
          <a:p>
            <a:r>
              <a:rPr lang="pt-PT" dirty="0"/>
              <a:t>Assim o gestor </a:t>
            </a:r>
            <a:r>
              <a:rPr lang="pt-PT" dirty="0" err="1"/>
              <a:t>addume</a:t>
            </a:r>
            <a:r>
              <a:rPr lang="pt-PT" dirty="0"/>
              <a:t> os seguintes papeis:</a:t>
            </a:r>
          </a:p>
          <a:p>
            <a:r>
              <a:rPr lang="pt-PT" dirty="0"/>
              <a:t>: </a:t>
            </a:r>
            <a:r>
              <a:rPr lang="pt-PT" dirty="0">
                <a:sym typeface="Symbol" panose="05050102010706020507" pitchFamily="18" charset="2"/>
              </a:rPr>
              <a:t></a:t>
            </a:r>
            <a:r>
              <a:rPr lang="pt-PT" dirty="0"/>
              <a:t> Empreendedor – é ao gestor que cabe a função </a:t>
            </a:r>
            <a:r>
              <a:rPr lang="pt-PT" dirty="0" err="1"/>
              <a:t>depreprara</a:t>
            </a:r>
            <a:r>
              <a:rPr lang="pt-PT" dirty="0"/>
              <a:t> a empresa para as mudanças, sejam elas a nível de modificação organizacional, implementação de novos quadros jurídicos ou mesmo novos equipamentos;</a:t>
            </a:r>
          </a:p>
          <a:p>
            <a:r>
              <a:rPr lang="pt-PT" dirty="0">
                <a:sym typeface="Symbol" panose="05050102010706020507" pitchFamily="18" charset="2"/>
              </a:rPr>
              <a:t></a:t>
            </a:r>
            <a:r>
              <a:rPr lang="pt-PT" dirty="0"/>
              <a:t> Gerente de Turbulência –  quando ocorrem distúrbios dentro da empresa é o gestor que é chamado a tomar as medidas de </a:t>
            </a:r>
            <a:r>
              <a:rPr lang="pt-PT" dirty="0" err="1"/>
              <a:t>correcçao</a:t>
            </a:r>
            <a:r>
              <a:rPr lang="pt-PT" dirty="0"/>
              <a:t> necessárias e adequadas. </a:t>
            </a:r>
          </a:p>
          <a:p>
            <a:r>
              <a:rPr lang="pt-PT" dirty="0">
                <a:sym typeface="Symbol" panose="05050102010706020507" pitchFamily="18" charset="2"/>
              </a:rPr>
              <a:t></a:t>
            </a:r>
            <a:r>
              <a:rPr lang="pt-PT" dirty="0"/>
              <a:t> Afetador de recursos – cabe ao gestor gerir os </a:t>
            </a:r>
            <a:r>
              <a:rPr lang="pt-PT" dirty="0" err="1"/>
              <a:t>recusos</a:t>
            </a:r>
            <a:r>
              <a:rPr lang="pt-PT" dirty="0"/>
              <a:t> disponíveis, rentabilizando-os ao máximo e fazendo uma distribuição adequada pelos diversos sectores da empresa </a:t>
            </a:r>
          </a:p>
          <a:p>
            <a:r>
              <a:rPr lang="pt-PT" dirty="0">
                <a:sym typeface="Symbol" panose="05050102010706020507" pitchFamily="18" charset="2"/>
              </a:rPr>
              <a:t></a:t>
            </a:r>
            <a:r>
              <a:rPr lang="pt-PT" dirty="0"/>
              <a:t> Negociador – sendo o gestor a autoridade legal da empresa, porta-voz e </a:t>
            </a:r>
            <a:r>
              <a:rPr lang="pt-PT" dirty="0" err="1"/>
              <a:t>afectador</a:t>
            </a:r>
            <a:r>
              <a:rPr lang="pt-PT" dirty="0"/>
              <a:t> de </a:t>
            </a:r>
            <a:r>
              <a:rPr lang="pt-PT" dirty="0" err="1"/>
              <a:t>revursos</a:t>
            </a:r>
            <a:r>
              <a:rPr lang="pt-PT" dirty="0"/>
              <a:t>, é </a:t>
            </a:r>
            <a:r>
              <a:rPr lang="pt-PT" dirty="0" err="1"/>
              <a:t>obrigatoria</a:t>
            </a:r>
            <a:r>
              <a:rPr lang="pt-PT" dirty="0"/>
              <a:t> a sua participação em todas as negociações que concernem a empresa.</a:t>
            </a:r>
          </a:p>
        </p:txBody>
      </p:sp>
    </p:spTree>
    <p:extLst>
      <p:ext uri="{BB962C8B-B14F-4D97-AF65-F5344CB8AC3E}">
        <p14:creationId xmlns:p14="http://schemas.microsoft.com/office/powerpoint/2010/main" val="49004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55C84-75E4-4A02-8571-BB79691E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B57D3E-FE07-4909-9E16-73B22A3B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. Sousa (1990), por sua vez, considera que o papel do gestor deve ser encarado em duas perspetivas: na relação com o exterior – uma vez que este é o representante da </a:t>
            </a:r>
            <a:r>
              <a:rPr lang="pt-PT" dirty="0" err="1"/>
              <a:t>empresacabe</a:t>
            </a:r>
            <a:r>
              <a:rPr lang="pt-PT" dirty="0"/>
              <a:t> ao gestor fazer a ponte deligação entre o núcleo da empresa e o exterior.</a:t>
            </a:r>
          </a:p>
          <a:p>
            <a:r>
              <a:rPr lang="pt-PT" dirty="0"/>
              <a:t> na relação com o sistema interno- desempenhando o papel de líder, o gestor é o elo de ligação de todos os membros e trabalhadores da empresa.</a:t>
            </a:r>
          </a:p>
          <a:p>
            <a:r>
              <a:rPr lang="pt-PT" dirty="0"/>
              <a:t>. Para Sousa (1990) o gestor, que é o elemento aglutinador da empresa internamente e o seu representante e imagem externa, tem como papel definir a estratégia para atingir os objetivos da empresa.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214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4CB30-3324-4FA1-BAC8-22CFA13A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0A0BFB-B1A1-4E9F-8DE2-24C0E34F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Mintzberg</a:t>
            </a:r>
            <a:r>
              <a:rPr lang="pt-PT" dirty="0"/>
              <a:t> (1971) o gestor é visto como um elo de ligação entre todos os elementos da empresa, zelando pela estabilidade da mesma.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Almeida (1994:19) o autor afirma que o meio empresarial no qual a sua organização se insere, por vezes mais competitivo, influencia a conduta e a as </a:t>
            </a:r>
            <a:r>
              <a:rPr lang="pt-PT" dirty="0" err="1"/>
              <a:t>acçoes</a:t>
            </a:r>
            <a:r>
              <a:rPr lang="pt-PT" dirty="0"/>
              <a:t> dos gestores.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8223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871</Words>
  <Application>Microsoft Office PowerPoint</Application>
  <PresentationFormat>Ecrã Panorâmico</PresentationFormat>
  <Paragraphs>42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9" baseType="lpstr">
      <vt:lpstr>Algerian</vt:lpstr>
      <vt:lpstr>Arial</vt:lpstr>
      <vt:lpstr>Bahnschrift SemiLight</vt:lpstr>
      <vt:lpstr>Calibri</vt:lpstr>
      <vt:lpstr>Garamond</vt:lpstr>
      <vt:lpstr>Symbol</vt:lpstr>
      <vt:lpstr>Times New Roman</vt:lpstr>
      <vt:lpstr>Orgânico</vt:lpstr>
      <vt:lpstr>O Papel Dos Gestores</vt:lpstr>
      <vt:lpstr>     Processo utilizado pelas indivíduos de modo a atingir mais rapidamente e eficazmente os objetivos traçados na fase inicial das organizações </vt:lpstr>
      <vt:lpstr>Apresentação do PowerPoint</vt:lpstr>
      <vt:lpstr>Apresentação do PowerPoint</vt:lpstr>
      <vt:lpstr>Apresentação do PowerPoint</vt:lpstr>
      <vt:lpstr>É natural associarmos a imagem que temos dos lideres aos gestores. Contudo, não é só esta palavra que define a figura do gestor de uma empresa.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Papel Dos Gestores</dc:title>
  <dc:creator>Mafalda Rosa</dc:creator>
  <cp:lastModifiedBy>Mafalda Rosa</cp:lastModifiedBy>
  <cp:revision>2</cp:revision>
  <dcterms:created xsi:type="dcterms:W3CDTF">2018-09-19T20:30:24Z</dcterms:created>
  <dcterms:modified xsi:type="dcterms:W3CDTF">2018-09-19T20:39:18Z</dcterms:modified>
</cp:coreProperties>
</file>