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161" r:id="rId2"/>
    <p:sldId id="241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21313-EB5C-4783-A79E-AD16C967C8E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A46E4-83A9-4F40-B16B-1512797F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4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4D60-101C-82C6-25C2-771C82196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AF596-75A5-C2D1-84AE-1C2F9D745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8888-AB97-C8C6-015D-BDCF89C9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FB14-DA6D-410E-8EE5-4BEF2E77F71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0DB5-6AE6-6C3F-1673-AB0F813F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E508-B295-4B52-09BC-D3627545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537E-550C-4CEF-A978-FBA27D1C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D8E8-9BED-40B3-9B0C-EC2DE30A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42FB2-45C3-7EE1-FDC0-52E02FE78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9F0B1-0643-65B3-C68A-4C14C05D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FB14-DA6D-410E-8EE5-4BEF2E77F71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6930-EFDB-2DF9-54FD-DFCCAA46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4B86-6E38-C1B9-8483-EC632475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537E-550C-4CEF-A978-FBA27D1C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A4A64-C104-83CD-C75D-539B2A601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3AC76-C4B6-BAA9-AA81-1090D2428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37F16-7A59-5A9E-ED26-54358AF9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FB14-DA6D-410E-8EE5-4BEF2E77F71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5AEE-9F6F-F6EC-8320-CBC3958A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EAD6-5A0E-408F-234F-BF496C96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537E-550C-4CEF-A978-FBA27D1C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4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6210" y="1203734"/>
            <a:ext cx="10540590" cy="38624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rgbClr val="FFFFFF"/>
                </a:solidFill>
              </a:defRPr>
            </a:lvl2pPr>
            <a:lvl3pPr marL="914400" indent="0">
              <a:buNone/>
              <a:defRPr>
                <a:solidFill>
                  <a:srgbClr val="FFFFFF"/>
                </a:solidFill>
              </a:defRPr>
            </a:lvl3pPr>
            <a:lvl4pPr marL="1371600" indent="0">
              <a:buNone/>
              <a:defRPr>
                <a:solidFill>
                  <a:srgbClr val="FFFFFF"/>
                </a:solidFill>
              </a:defRPr>
            </a:lvl4pPr>
            <a:lvl5pPr marL="1828800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86210" y="676811"/>
            <a:ext cx="10540590" cy="523220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rgbClr val="FFFFFF"/>
                </a:solidFill>
              </a:defRPr>
            </a:lvl2pPr>
            <a:lvl3pPr marL="914400" indent="0">
              <a:buNone/>
              <a:defRPr>
                <a:solidFill>
                  <a:srgbClr val="FFFFFF"/>
                </a:solidFill>
              </a:defRPr>
            </a:lvl3pPr>
            <a:lvl4pPr marL="1371600" indent="0">
              <a:buNone/>
              <a:defRPr>
                <a:solidFill>
                  <a:srgbClr val="FFFFFF"/>
                </a:solidFill>
              </a:defRPr>
            </a:lvl4pPr>
            <a:lvl5pPr marL="1828800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86211" y="1924050"/>
            <a:ext cx="10540590" cy="4286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>
                <a:solidFill>
                  <a:schemeClr val="accent4"/>
                </a:solidFill>
              </a:defRPr>
            </a:lvl1pPr>
            <a:lvl2pPr marL="230188" indent="0">
              <a:buFont typeface="Wingdings" panose="05000000000000000000" pitchFamily="2" charset="2"/>
              <a:buNone/>
              <a:defRPr sz="2000">
                <a:solidFill>
                  <a:schemeClr val="accent2"/>
                </a:solidFill>
              </a:defRPr>
            </a:lvl2pPr>
            <a:lvl3pPr marL="461963" indent="0">
              <a:buFont typeface="Wingdings" panose="05000000000000000000" pitchFamily="2" charset="2"/>
              <a:buNone/>
              <a:defRPr sz="1800">
                <a:solidFill>
                  <a:schemeClr val="accent2"/>
                </a:solidFill>
              </a:defRPr>
            </a:lvl3pPr>
            <a:lvl4pPr marL="684212" indent="0">
              <a:buFont typeface="Wingdings" panose="05000000000000000000" pitchFamily="2" charset="2"/>
              <a:buNone/>
              <a:defRPr sz="1600">
                <a:solidFill>
                  <a:schemeClr val="accent2"/>
                </a:solidFill>
              </a:defRPr>
            </a:lvl4pPr>
            <a:lvl5pPr marL="914400" indent="0">
              <a:buFont typeface="Wingdings" panose="05000000000000000000" pitchFamily="2" charset="2"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171451" y="17211"/>
            <a:ext cx="11537949" cy="338651"/>
          </a:xfrm>
          <a:prstGeom prst="rect">
            <a:avLst/>
          </a:prstGeom>
          <a:noFill/>
        </p:spPr>
        <p:txBody>
          <a:bodyPr lIns="91440" tIns="0" rIns="0" bIns="0" anchor="ctr" anchorCtr="0"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</a:defRPr>
            </a:lvl1pPr>
            <a:lvl2pPr marL="457200" indent="0">
              <a:buNone/>
              <a:defRPr>
                <a:solidFill>
                  <a:srgbClr val="FFFFFF"/>
                </a:solidFill>
              </a:defRPr>
            </a:lvl2pPr>
            <a:lvl3pPr marL="914400" indent="0">
              <a:buNone/>
              <a:defRPr>
                <a:solidFill>
                  <a:srgbClr val="FFFFFF"/>
                </a:solidFill>
              </a:defRPr>
            </a:lvl3pPr>
            <a:lvl4pPr marL="1371600" indent="0">
              <a:buNone/>
              <a:defRPr>
                <a:solidFill>
                  <a:srgbClr val="FFFFFF"/>
                </a:solidFill>
              </a:defRPr>
            </a:lvl4pPr>
            <a:lvl5pPr marL="1828800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1821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46C5-ED56-15D7-113F-047C4C1A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54B9-0171-A49B-A47A-09E01298E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1F2C5-4B67-2B83-02B8-9B524D1C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FB14-DA6D-410E-8EE5-4BEF2E77F71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C1C1B-9B19-B2BD-B618-C923E8D3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CC19-36AD-3B4A-9FDE-2D468588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537E-550C-4CEF-A978-FBA27D1C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7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95B6-72F6-82A9-EA6B-BB62C132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79B8F-021C-EED4-5D01-0D18D6E4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90F4-C42A-2A29-82B1-675722FB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FB14-DA6D-410E-8EE5-4BEF2E77F71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6548-C75B-82DC-7C2E-D5BD0A39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40F4C-13B2-E94A-DB1C-98247A33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537E-550C-4CEF-A978-FBA27D1C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8C2D-DA5B-F855-B64B-C566C0D3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3566-22A0-A4F8-D1F8-7E50FCA56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34F19-AC58-F668-1D74-6416CC1A5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DA174-1BD0-8040-A6B5-1093CAF0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FB14-DA6D-410E-8EE5-4BEF2E77F71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23609-86B8-A12C-7F01-70C368FF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A6DAD-F6FC-8D97-862F-5E3FD51F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537E-550C-4CEF-A978-FBA27D1C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1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EEEF-FE7D-E902-16CA-4FE0CD71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35E30-6959-4C38-304B-2FD34E9DD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575BC-73D0-B90A-E2CE-021603847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63E93-F3AC-244D-9039-C9F9337AE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54D83-4CEB-ADBF-469A-BF40BCED3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A7D73-91A6-11DF-22A0-278BF356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FB14-DA6D-410E-8EE5-4BEF2E77F71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FAA71-5CA0-1127-9229-9B838A66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F9953-88B0-A3C1-AC98-840E67EA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537E-550C-4CEF-A978-FBA27D1C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D190-7034-79EB-7C5A-8D8659C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C0970-AC9E-61DB-72B8-F53DB195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FB14-DA6D-410E-8EE5-4BEF2E77F71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803F9-ECFE-F577-7979-5D5DC4D8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56FF6-DD4F-2B25-9637-824D91D1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537E-550C-4CEF-A978-FBA27D1C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B6F27-BCEA-A9F7-ABC2-56985112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FB14-DA6D-410E-8EE5-4BEF2E77F71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64869-A546-3E60-C72A-3DFCD608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43374-22A0-A7B4-8968-99263771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537E-550C-4CEF-A978-FBA27D1C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2903-6904-1149-378F-2BC6D8AB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797A-F1E1-DB83-7A2B-54DC457D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4C3AB-083C-0B62-C529-F5F66A0A5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0CE4A-DDCB-7B60-272F-FA041825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FB14-DA6D-410E-8EE5-4BEF2E77F71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10749-5BC6-03FC-D42B-63F28AB8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94006-BDCA-3A85-80B3-4526BB00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537E-550C-4CEF-A978-FBA27D1C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0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D72F-448B-1C17-0934-E1524FE4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44C5F-085E-2A99-8860-57175BF3B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BD4CE-7812-01BF-3D98-542F71EA6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E3CE9-DCDA-EE6C-2F6A-00A3C149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FB14-DA6D-410E-8EE5-4BEF2E77F71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F35D8-7967-1BFA-3A36-6FFC80AB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54F79-F124-8C31-BCAD-4D477CBD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537E-550C-4CEF-A978-FBA27D1C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8E22D-E131-1550-B193-80362156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39394-C679-38E8-7758-23A39898F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43907-8913-BF11-8514-40CC10B99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0AFB14-DA6D-410E-8EE5-4BEF2E77F71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57258-622A-4C15-9A15-D804E7B00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6CF2D-FFE6-1F0C-B352-3F75743A9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9537E-550C-4CEF-A978-FBA27D1C49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2D391-3467-7E9B-B6F0-819C97F3C08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20512" y="6642100"/>
            <a:ext cx="9794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Carmeuse Internal</a:t>
            </a:r>
          </a:p>
        </p:txBody>
      </p:sp>
    </p:spTree>
    <p:extLst>
      <p:ext uri="{BB962C8B-B14F-4D97-AF65-F5344CB8AC3E}">
        <p14:creationId xmlns:p14="http://schemas.microsoft.com/office/powerpoint/2010/main" val="85939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sda-africa.com/isdasoil/?location=-17.965%2C3.614%2C13.871%2C17.775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BF37E92-3EF8-ECC6-1F62-CD40720DD614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621695" y="536794"/>
            <a:chExt cx="10790948" cy="61579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FDA426-4819-9B1B-F86E-E415D0DF6089}"/>
                </a:ext>
              </a:extLst>
            </p:cNvPr>
            <p:cNvSpPr txBox="1"/>
            <p:nvPr/>
          </p:nvSpPr>
          <p:spPr>
            <a:xfrm>
              <a:off x="7410329" y="618170"/>
              <a:ext cx="40023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 err="1">
                  <a:hlinkClick r:id="rId2"/>
                </a:rPr>
                <a:t>iSDA</a:t>
              </a:r>
              <a:r>
                <a:rPr lang="fr-FR" dirty="0">
                  <a:hlinkClick r:id="rId2"/>
                </a:rPr>
                <a:t> - </a:t>
              </a:r>
              <a:r>
                <a:rPr lang="fr-FR" dirty="0" err="1">
                  <a:hlinkClick r:id="rId2"/>
                </a:rPr>
                <a:t>iSDAsoil</a:t>
              </a:r>
              <a:r>
                <a:rPr lang="fr-FR" dirty="0">
                  <a:hlinkClick r:id="rId2"/>
                </a:rPr>
                <a:t> (isda-africa.com)</a:t>
              </a:r>
              <a:endParaRPr lang="en-BE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EE7110-52AD-E00C-DF91-0A88929C0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06" t="31578" r="33809" b="5586"/>
            <a:stretch/>
          </p:blipFill>
          <p:spPr>
            <a:xfrm>
              <a:off x="621695" y="536794"/>
              <a:ext cx="10790948" cy="6157964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E9C670-4E10-7C2B-5422-4B69C6506C13}"/>
                </a:ext>
              </a:extLst>
            </p:cNvPr>
            <p:cNvSpPr txBox="1"/>
            <p:nvPr/>
          </p:nvSpPr>
          <p:spPr>
            <a:xfrm>
              <a:off x="10727190" y="3088489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6,0</a:t>
              </a:r>
              <a:endParaRPr lang="en-BE" sz="12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1FAF2E6-5233-E48A-CEDF-C623B3D87830}"/>
                </a:ext>
              </a:extLst>
            </p:cNvPr>
            <p:cNvSpPr txBox="1"/>
            <p:nvPr/>
          </p:nvSpPr>
          <p:spPr>
            <a:xfrm>
              <a:off x="10734450" y="3705346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5,5</a:t>
              </a:r>
              <a:endParaRPr lang="en-BE" sz="12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0A7C36D-F925-406D-A5D4-DE7578363C45}"/>
                </a:ext>
              </a:extLst>
            </p:cNvPr>
            <p:cNvCxnSpPr>
              <a:cxnSpLocks/>
            </p:cNvCxnSpPr>
            <p:nvPr/>
          </p:nvCxnSpPr>
          <p:spPr>
            <a:xfrm>
              <a:off x="943429" y="987502"/>
              <a:ext cx="9480144" cy="2239486"/>
            </a:xfrm>
            <a:prstGeom prst="line">
              <a:avLst/>
            </a:prstGeom>
            <a:ln w="825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2CF74ED-CCB9-48B3-1CA2-BA14E7D15AEA}"/>
                </a:ext>
              </a:extLst>
            </p:cNvPr>
            <p:cNvCxnSpPr>
              <a:cxnSpLocks/>
            </p:cNvCxnSpPr>
            <p:nvPr/>
          </p:nvCxnSpPr>
          <p:spPr>
            <a:xfrm>
              <a:off x="3091542" y="1489629"/>
              <a:ext cx="0" cy="433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A1CBD9F-FBD6-3799-679F-2A2516078055}"/>
                </a:ext>
              </a:extLst>
            </p:cNvPr>
            <p:cNvCxnSpPr>
              <a:cxnSpLocks/>
            </p:cNvCxnSpPr>
            <p:nvPr/>
          </p:nvCxnSpPr>
          <p:spPr>
            <a:xfrm>
              <a:off x="5097953" y="1977766"/>
              <a:ext cx="0" cy="433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C5FF932-6015-62A4-946A-809B011A3672}"/>
                </a:ext>
              </a:extLst>
            </p:cNvPr>
            <p:cNvCxnSpPr>
              <a:cxnSpLocks/>
            </p:cNvCxnSpPr>
            <p:nvPr/>
          </p:nvCxnSpPr>
          <p:spPr>
            <a:xfrm>
              <a:off x="9015664" y="2884331"/>
              <a:ext cx="0" cy="433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6B3841A-A483-6F80-D0F9-C3C89934C925}"/>
                </a:ext>
              </a:extLst>
            </p:cNvPr>
            <p:cNvCxnSpPr>
              <a:cxnSpLocks/>
            </p:cNvCxnSpPr>
            <p:nvPr/>
          </p:nvCxnSpPr>
          <p:spPr>
            <a:xfrm>
              <a:off x="7073447" y="2437829"/>
              <a:ext cx="0" cy="433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C275558-C01E-0426-6192-2A69C483D3FD}"/>
                </a:ext>
              </a:extLst>
            </p:cNvPr>
            <p:cNvSpPr txBox="1"/>
            <p:nvPr/>
          </p:nvSpPr>
          <p:spPr>
            <a:xfrm>
              <a:off x="4496927" y="2654397"/>
              <a:ext cx="12891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pH&lt;6</a:t>
              </a:r>
              <a:endParaRPr lang="en-BE" sz="20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803BC1E-980B-67D1-6BA4-3CF32CA1BDF0}"/>
                </a:ext>
              </a:extLst>
            </p:cNvPr>
            <p:cNvSpPr txBox="1"/>
            <p:nvPr/>
          </p:nvSpPr>
          <p:spPr>
            <a:xfrm>
              <a:off x="621695" y="6321206"/>
              <a:ext cx="40023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 err="1">
                  <a:hlinkClick r:id="rId2"/>
                </a:rPr>
                <a:t>iSDA</a:t>
              </a:r>
              <a:r>
                <a:rPr lang="fr-FR" dirty="0">
                  <a:hlinkClick r:id="rId2"/>
                </a:rPr>
                <a:t> - </a:t>
              </a:r>
              <a:r>
                <a:rPr lang="fr-FR" dirty="0" err="1">
                  <a:hlinkClick r:id="rId2"/>
                </a:rPr>
                <a:t>iSDAsoil</a:t>
              </a:r>
              <a:r>
                <a:rPr lang="fr-FR" dirty="0">
                  <a:hlinkClick r:id="rId2"/>
                </a:rPr>
                <a:t> (isda-africa.com)</a:t>
              </a:r>
              <a:endParaRPr lang="en-BE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DCBEBE-83D9-9EE2-E5A9-827B0A35FC16}"/>
                </a:ext>
              </a:extLst>
            </p:cNvPr>
            <p:cNvSpPr txBox="1"/>
            <p:nvPr/>
          </p:nvSpPr>
          <p:spPr>
            <a:xfrm>
              <a:off x="10727190" y="2047285"/>
              <a:ext cx="494046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&gt; 7,5</a:t>
              </a:r>
              <a:endParaRPr lang="en-BE" sz="12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57C4CAB-DD81-93B3-5690-D70A6A050323}"/>
                </a:ext>
              </a:extLst>
            </p:cNvPr>
            <p:cNvCxnSpPr>
              <a:cxnSpLocks/>
            </p:cNvCxnSpPr>
            <p:nvPr/>
          </p:nvCxnSpPr>
          <p:spPr>
            <a:xfrm>
              <a:off x="1299024" y="1075972"/>
              <a:ext cx="0" cy="433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151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E12DD-AF49-6655-70BF-2BE2677FF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377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2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c6fc946-6207-4c79-ad4c-38ca4ead507f}" enabled="1" method="Standard" siteId="{02baf972-dbc1-4d23-ba9d-8cb2cac30c59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Ortegat Bernard</dc:creator>
  <cp:lastModifiedBy>KORSAK Ivan</cp:lastModifiedBy>
  <cp:revision>2</cp:revision>
  <dcterms:created xsi:type="dcterms:W3CDTF">2024-09-24T15:36:52Z</dcterms:created>
  <dcterms:modified xsi:type="dcterms:W3CDTF">2024-09-25T18:25:54Z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Carmeuse Internal</vt:lpwstr>
  </property>
</Properties>
</file>