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BCAC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3362" autoAdjust="0"/>
  </p:normalViewPr>
  <p:slideViewPr>
    <p:cSldViewPr snapToGrid="0">
      <p:cViewPr>
        <p:scale>
          <a:sx n="102" d="100"/>
          <a:sy n="102" d="100"/>
        </p:scale>
        <p:origin x="58" y="10"/>
      </p:cViewPr>
      <p:guideLst>
        <p:guide orient="horz" pos="2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D449-20BE-44D7-A225-B4D277DD7C88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29952-85D6-4AC6-AA0A-E74784F50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70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29952-85D6-4AC6-AA0A-E74784F50DD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07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55B1-985C-437B-91C4-44088B120B58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806-2DF8-42E1-A01C-BF181DAAE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74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55B1-985C-437B-91C4-44088B120B58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806-2DF8-42E1-A01C-BF181DAAE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24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55B1-985C-437B-91C4-44088B120B58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806-2DF8-42E1-A01C-BF181DAAE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13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55B1-985C-437B-91C4-44088B120B58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806-2DF8-42E1-A01C-BF181DAAE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7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55B1-985C-437B-91C4-44088B120B58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806-2DF8-42E1-A01C-BF181DAAE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24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55B1-985C-437B-91C4-44088B120B58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806-2DF8-42E1-A01C-BF181DAAE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5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55B1-985C-437B-91C4-44088B120B58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806-2DF8-42E1-A01C-BF181DAAE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2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55B1-985C-437B-91C4-44088B120B58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806-2DF8-42E1-A01C-BF181DAAE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76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55B1-985C-437B-91C4-44088B120B58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806-2DF8-42E1-A01C-BF181DAAE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49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55B1-985C-437B-91C4-44088B120B58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806-2DF8-42E1-A01C-BF181DAAE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2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55B1-985C-437B-91C4-44088B120B58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806-2DF8-42E1-A01C-BF181DAAE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14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55B1-985C-437B-91C4-44088B120B58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4806-2DF8-42E1-A01C-BF181DAAE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38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2">
                <a:lumMod val="90000"/>
              </a:schemeClr>
            </a:gs>
            <a:gs pos="64000">
              <a:schemeClr val="tx1">
                <a:lumMod val="50000"/>
                <a:lumOff val="50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5437121" y="15111"/>
            <a:ext cx="1317758" cy="871007"/>
            <a:chOff x="5437121" y="15111"/>
            <a:chExt cx="1317758" cy="871007"/>
          </a:xfrm>
        </p:grpSpPr>
        <p:sp>
          <p:nvSpPr>
            <p:cNvPr id="10" name="Ellipse 9"/>
            <p:cNvSpPr/>
            <p:nvPr/>
          </p:nvSpPr>
          <p:spPr>
            <a:xfrm>
              <a:off x="5763902" y="15111"/>
              <a:ext cx="664195" cy="485858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00B0F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5437121" y="531193"/>
              <a:ext cx="1317758" cy="354925"/>
              <a:chOff x="7551175" y="2054569"/>
              <a:chExt cx="2753032" cy="854193"/>
            </a:xfrm>
          </p:grpSpPr>
          <p:sp>
            <p:nvSpPr>
              <p:cNvPr id="32" name="Forme libre 31"/>
              <p:cNvSpPr/>
              <p:nvPr/>
            </p:nvSpPr>
            <p:spPr>
              <a:xfrm>
                <a:off x="7551175" y="2054569"/>
                <a:ext cx="2753032" cy="355152"/>
              </a:xfrm>
              <a:custGeom>
                <a:avLst/>
                <a:gdLst>
                  <a:gd name="connsiteX0" fmla="*/ 144408 w 2753032"/>
                  <a:gd name="connsiteY0" fmla="*/ 0 h 355152"/>
                  <a:gd name="connsiteX1" fmla="*/ 2608624 w 2753032"/>
                  <a:gd name="connsiteY1" fmla="*/ 0 h 355152"/>
                  <a:gd name="connsiteX2" fmla="*/ 2753032 w 2753032"/>
                  <a:gd name="connsiteY2" fmla="*/ 144408 h 355152"/>
                  <a:gd name="connsiteX3" fmla="*/ 2753032 w 2753032"/>
                  <a:gd name="connsiteY3" fmla="*/ 171305 h 355152"/>
                  <a:gd name="connsiteX4" fmla="*/ 2727281 w 2753032"/>
                  <a:gd name="connsiteY4" fmla="*/ 180967 h 355152"/>
                  <a:gd name="connsiteX5" fmla="*/ 1410928 w 2753032"/>
                  <a:gd name="connsiteY5" fmla="*/ 355152 h 355152"/>
                  <a:gd name="connsiteX6" fmla="*/ 94575 w 2753032"/>
                  <a:gd name="connsiteY6" fmla="*/ 180967 h 355152"/>
                  <a:gd name="connsiteX7" fmla="*/ 0 w 2753032"/>
                  <a:gd name="connsiteY7" fmla="*/ 145481 h 355152"/>
                  <a:gd name="connsiteX8" fmla="*/ 0 w 2753032"/>
                  <a:gd name="connsiteY8" fmla="*/ 144408 h 355152"/>
                  <a:gd name="connsiteX9" fmla="*/ 144408 w 2753032"/>
                  <a:gd name="connsiteY9" fmla="*/ 0 h 355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53032" h="355152">
                    <a:moveTo>
                      <a:pt x="144408" y="0"/>
                    </a:moveTo>
                    <a:lnTo>
                      <a:pt x="2608624" y="0"/>
                    </a:lnTo>
                    <a:cubicBezTo>
                      <a:pt x="2688378" y="0"/>
                      <a:pt x="2753032" y="64654"/>
                      <a:pt x="2753032" y="144408"/>
                    </a:cubicBezTo>
                    <a:lnTo>
                      <a:pt x="2753032" y="171305"/>
                    </a:lnTo>
                    <a:lnTo>
                      <a:pt x="2727281" y="180967"/>
                    </a:lnTo>
                    <a:cubicBezTo>
                      <a:pt x="2414394" y="287346"/>
                      <a:pt x="1940882" y="355152"/>
                      <a:pt x="1410928" y="355152"/>
                    </a:cubicBezTo>
                    <a:cubicBezTo>
                      <a:pt x="880974" y="355152"/>
                      <a:pt x="407462" y="287346"/>
                      <a:pt x="94575" y="180967"/>
                    </a:cubicBezTo>
                    <a:lnTo>
                      <a:pt x="0" y="145481"/>
                    </a:lnTo>
                    <a:lnTo>
                      <a:pt x="0" y="144408"/>
                    </a:lnTo>
                    <a:cubicBezTo>
                      <a:pt x="0" y="64654"/>
                      <a:pt x="64654" y="0"/>
                      <a:pt x="144408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Forme libre 29"/>
              <p:cNvSpPr/>
              <p:nvPr/>
            </p:nvSpPr>
            <p:spPr>
              <a:xfrm>
                <a:off x="7551175" y="2200050"/>
                <a:ext cx="2753032" cy="708712"/>
              </a:xfrm>
              <a:custGeom>
                <a:avLst/>
                <a:gdLst>
                  <a:gd name="connsiteX0" fmla="*/ 0 w 2753032"/>
                  <a:gd name="connsiteY0" fmla="*/ 0 h 720950"/>
                  <a:gd name="connsiteX1" fmla="*/ 94575 w 2753032"/>
                  <a:gd name="connsiteY1" fmla="*/ 35486 h 720950"/>
                  <a:gd name="connsiteX2" fmla="*/ 1410928 w 2753032"/>
                  <a:gd name="connsiteY2" fmla="*/ 209671 h 720950"/>
                  <a:gd name="connsiteX3" fmla="*/ 2727281 w 2753032"/>
                  <a:gd name="connsiteY3" fmla="*/ 35486 h 720950"/>
                  <a:gd name="connsiteX4" fmla="*/ 2753032 w 2753032"/>
                  <a:gd name="connsiteY4" fmla="*/ 25824 h 720950"/>
                  <a:gd name="connsiteX5" fmla="*/ 2753032 w 2753032"/>
                  <a:gd name="connsiteY5" fmla="*/ 576542 h 720950"/>
                  <a:gd name="connsiteX6" fmla="*/ 2608624 w 2753032"/>
                  <a:gd name="connsiteY6" fmla="*/ 720950 h 720950"/>
                  <a:gd name="connsiteX7" fmla="*/ 144408 w 2753032"/>
                  <a:gd name="connsiteY7" fmla="*/ 720950 h 720950"/>
                  <a:gd name="connsiteX8" fmla="*/ 0 w 2753032"/>
                  <a:gd name="connsiteY8" fmla="*/ 576542 h 720950"/>
                  <a:gd name="connsiteX9" fmla="*/ 0 w 2753032"/>
                  <a:gd name="connsiteY9" fmla="*/ 0 h 720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53032" h="720950">
                    <a:moveTo>
                      <a:pt x="0" y="0"/>
                    </a:moveTo>
                    <a:lnTo>
                      <a:pt x="94575" y="35486"/>
                    </a:lnTo>
                    <a:cubicBezTo>
                      <a:pt x="407462" y="141865"/>
                      <a:pt x="880974" y="209671"/>
                      <a:pt x="1410928" y="209671"/>
                    </a:cubicBezTo>
                    <a:cubicBezTo>
                      <a:pt x="1940882" y="209671"/>
                      <a:pt x="2414394" y="141865"/>
                      <a:pt x="2727281" y="35486"/>
                    </a:cubicBezTo>
                    <a:lnTo>
                      <a:pt x="2753032" y="25824"/>
                    </a:lnTo>
                    <a:lnTo>
                      <a:pt x="2753032" y="576542"/>
                    </a:lnTo>
                    <a:cubicBezTo>
                      <a:pt x="2753032" y="656296"/>
                      <a:pt x="2688378" y="720950"/>
                      <a:pt x="2608624" y="720950"/>
                    </a:cubicBezTo>
                    <a:lnTo>
                      <a:pt x="144408" y="720950"/>
                    </a:lnTo>
                    <a:cubicBezTo>
                      <a:pt x="64654" y="720950"/>
                      <a:pt x="0" y="656296"/>
                      <a:pt x="0" y="576542"/>
                    </a:cubicBezTo>
                    <a:lnTo>
                      <a:pt x="0" y="0"/>
                    </a:lnTo>
                    <a:close/>
                  </a:path>
                </a:pathLst>
              </a:custGeom>
              <a:ln w="19050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3" name="Connecteur droit 2"/>
          <p:cNvCxnSpPr/>
          <p:nvPr/>
        </p:nvCxnSpPr>
        <p:spPr>
          <a:xfrm>
            <a:off x="6096000" y="886118"/>
            <a:ext cx="0" cy="3303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791308" y="1157887"/>
            <a:ext cx="4537303" cy="754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8306753" y="1138595"/>
            <a:ext cx="5107" cy="253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095999" y="2451609"/>
            <a:ext cx="0" cy="3303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791308" y="1216475"/>
            <a:ext cx="1" cy="2788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3459211" y="1520819"/>
            <a:ext cx="664195" cy="528756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 40"/>
          <p:cNvSpPr/>
          <p:nvPr/>
        </p:nvSpPr>
        <p:spPr>
          <a:xfrm>
            <a:off x="3132430" y="2079799"/>
            <a:ext cx="1317758" cy="147569"/>
          </a:xfrm>
          <a:custGeom>
            <a:avLst/>
            <a:gdLst>
              <a:gd name="connsiteX0" fmla="*/ 144408 w 2753032"/>
              <a:gd name="connsiteY0" fmla="*/ 0 h 355152"/>
              <a:gd name="connsiteX1" fmla="*/ 2608624 w 2753032"/>
              <a:gd name="connsiteY1" fmla="*/ 0 h 355152"/>
              <a:gd name="connsiteX2" fmla="*/ 2753032 w 2753032"/>
              <a:gd name="connsiteY2" fmla="*/ 144408 h 355152"/>
              <a:gd name="connsiteX3" fmla="*/ 2753032 w 2753032"/>
              <a:gd name="connsiteY3" fmla="*/ 171305 h 355152"/>
              <a:gd name="connsiteX4" fmla="*/ 2727281 w 2753032"/>
              <a:gd name="connsiteY4" fmla="*/ 180967 h 355152"/>
              <a:gd name="connsiteX5" fmla="*/ 1410928 w 2753032"/>
              <a:gd name="connsiteY5" fmla="*/ 355152 h 355152"/>
              <a:gd name="connsiteX6" fmla="*/ 94575 w 2753032"/>
              <a:gd name="connsiteY6" fmla="*/ 180967 h 355152"/>
              <a:gd name="connsiteX7" fmla="*/ 0 w 2753032"/>
              <a:gd name="connsiteY7" fmla="*/ 145481 h 355152"/>
              <a:gd name="connsiteX8" fmla="*/ 0 w 2753032"/>
              <a:gd name="connsiteY8" fmla="*/ 144408 h 355152"/>
              <a:gd name="connsiteX9" fmla="*/ 144408 w 2753032"/>
              <a:gd name="connsiteY9" fmla="*/ 0 h 35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3032" h="355152">
                <a:moveTo>
                  <a:pt x="144408" y="0"/>
                </a:moveTo>
                <a:lnTo>
                  <a:pt x="2608624" y="0"/>
                </a:lnTo>
                <a:cubicBezTo>
                  <a:pt x="2688378" y="0"/>
                  <a:pt x="2753032" y="64654"/>
                  <a:pt x="2753032" y="144408"/>
                </a:cubicBezTo>
                <a:lnTo>
                  <a:pt x="2753032" y="171305"/>
                </a:lnTo>
                <a:lnTo>
                  <a:pt x="2727281" y="180967"/>
                </a:lnTo>
                <a:cubicBezTo>
                  <a:pt x="2414394" y="287346"/>
                  <a:pt x="1940882" y="355152"/>
                  <a:pt x="1410928" y="355152"/>
                </a:cubicBezTo>
                <a:cubicBezTo>
                  <a:pt x="880974" y="355152"/>
                  <a:pt x="407462" y="287346"/>
                  <a:pt x="94575" y="180967"/>
                </a:cubicBezTo>
                <a:lnTo>
                  <a:pt x="0" y="145481"/>
                </a:lnTo>
                <a:lnTo>
                  <a:pt x="0" y="144408"/>
                </a:lnTo>
                <a:cubicBezTo>
                  <a:pt x="0" y="64654"/>
                  <a:pt x="64654" y="0"/>
                  <a:pt x="144408" y="0"/>
                </a:cubicBezTo>
                <a:close/>
              </a:path>
            </a:pathLst>
          </a:cu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/>
          <p:cNvSpPr/>
          <p:nvPr/>
        </p:nvSpPr>
        <p:spPr>
          <a:xfrm>
            <a:off x="3132430" y="2140248"/>
            <a:ext cx="1317758" cy="294476"/>
          </a:xfrm>
          <a:custGeom>
            <a:avLst/>
            <a:gdLst>
              <a:gd name="connsiteX0" fmla="*/ 0 w 2753032"/>
              <a:gd name="connsiteY0" fmla="*/ 0 h 720950"/>
              <a:gd name="connsiteX1" fmla="*/ 94575 w 2753032"/>
              <a:gd name="connsiteY1" fmla="*/ 35486 h 720950"/>
              <a:gd name="connsiteX2" fmla="*/ 1410928 w 2753032"/>
              <a:gd name="connsiteY2" fmla="*/ 209671 h 720950"/>
              <a:gd name="connsiteX3" fmla="*/ 2727281 w 2753032"/>
              <a:gd name="connsiteY3" fmla="*/ 35486 h 720950"/>
              <a:gd name="connsiteX4" fmla="*/ 2753032 w 2753032"/>
              <a:gd name="connsiteY4" fmla="*/ 25824 h 720950"/>
              <a:gd name="connsiteX5" fmla="*/ 2753032 w 2753032"/>
              <a:gd name="connsiteY5" fmla="*/ 576542 h 720950"/>
              <a:gd name="connsiteX6" fmla="*/ 2608624 w 2753032"/>
              <a:gd name="connsiteY6" fmla="*/ 720950 h 720950"/>
              <a:gd name="connsiteX7" fmla="*/ 144408 w 2753032"/>
              <a:gd name="connsiteY7" fmla="*/ 720950 h 720950"/>
              <a:gd name="connsiteX8" fmla="*/ 0 w 2753032"/>
              <a:gd name="connsiteY8" fmla="*/ 576542 h 720950"/>
              <a:gd name="connsiteX9" fmla="*/ 0 w 2753032"/>
              <a:gd name="connsiteY9" fmla="*/ 0 h 7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3032" h="720950">
                <a:moveTo>
                  <a:pt x="0" y="0"/>
                </a:moveTo>
                <a:lnTo>
                  <a:pt x="94575" y="35486"/>
                </a:lnTo>
                <a:cubicBezTo>
                  <a:pt x="407462" y="141865"/>
                  <a:pt x="880974" y="209671"/>
                  <a:pt x="1410928" y="209671"/>
                </a:cubicBezTo>
                <a:cubicBezTo>
                  <a:pt x="1940882" y="209671"/>
                  <a:pt x="2414394" y="141865"/>
                  <a:pt x="2727281" y="35486"/>
                </a:cubicBezTo>
                <a:lnTo>
                  <a:pt x="2753032" y="25824"/>
                </a:lnTo>
                <a:lnTo>
                  <a:pt x="2753032" y="576542"/>
                </a:lnTo>
                <a:cubicBezTo>
                  <a:pt x="2753032" y="656296"/>
                  <a:pt x="2688378" y="720950"/>
                  <a:pt x="2608624" y="720950"/>
                </a:cubicBezTo>
                <a:lnTo>
                  <a:pt x="144408" y="720950"/>
                </a:lnTo>
                <a:cubicBezTo>
                  <a:pt x="64654" y="720950"/>
                  <a:pt x="0" y="656296"/>
                  <a:pt x="0" y="576542"/>
                </a:cubicBezTo>
                <a:lnTo>
                  <a:pt x="0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5763902" y="1503011"/>
            <a:ext cx="664195" cy="56344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/>
          <p:cNvGrpSpPr/>
          <p:nvPr/>
        </p:nvGrpSpPr>
        <p:grpSpPr>
          <a:xfrm>
            <a:off x="5437121" y="2096684"/>
            <a:ext cx="1317758" cy="354925"/>
            <a:chOff x="7551175" y="2054569"/>
            <a:chExt cx="2753032" cy="854193"/>
          </a:xfrm>
        </p:grpSpPr>
        <p:sp>
          <p:nvSpPr>
            <p:cNvPr id="47" name="Forme libre 46"/>
            <p:cNvSpPr/>
            <p:nvPr/>
          </p:nvSpPr>
          <p:spPr>
            <a:xfrm>
              <a:off x="7551175" y="2054569"/>
              <a:ext cx="2753032" cy="355152"/>
            </a:xfrm>
            <a:custGeom>
              <a:avLst/>
              <a:gdLst>
                <a:gd name="connsiteX0" fmla="*/ 144408 w 2753032"/>
                <a:gd name="connsiteY0" fmla="*/ 0 h 355152"/>
                <a:gd name="connsiteX1" fmla="*/ 2608624 w 2753032"/>
                <a:gd name="connsiteY1" fmla="*/ 0 h 355152"/>
                <a:gd name="connsiteX2" fmla="*/ 2753032 w 2753032"/>
                <a:gd name="connsiteY2" fmla="*/ 144408 h 355152"/>
                <a:gd name="connsiteX3" fmla="*/ 2753032 w 2753032"/>
                <a:gd name="connsiteY3" fmla="*/ 171305 h 355152"/>
                <a:gd name="connsiteX4" fmla="*/ 2727281 w 2753032"/>
                <a:gd name="connsiteY4" fmla="*/ 180967 h 355152"/>
                <a:gd name="connsiteX5" fmla="*/ 1410928 w 2753032"/>
                <a:gd name="connsiteY5" fmla="*/ 355152 h 355152"/>
                <a:gd name="connsiteX6" fmla="*/ 94575 w 2753032"/>
                <a:gd name="connsiteY6" fmla="*/ 180967 h 355152"/>
                <a:gd name="connsiteX7" fmla="*/ 0 w 2753032"/>
                <a:gd name="connsiteY7" fmla="*/ 145481 h 355152"/>
                <a:gd name="connsiteX8" fmla="*/ 0 w 2753032"/>
                <a:gd name="connsiteY8" fmla="*/ 144408 h 355152"/>
                <a:gd name="connsiteX9" fmla="*/ 144408 w 2753032"/>
                <a:gd name="connsiteY9" fmla="*/ 0 h 3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355152">
                  <a:moveTo>
                    <a:pt x="144408" y="0"/>
                  </a:moveTo>
                  <a:lnTo>
                    <a:pt x="2608624" y="0"/>
                  </a:lnTo>
                  <a:cubicBezTo>
                    <a:pt x="2688378" y="0"/>
                    <a:pt x="2753032" y="64654"/>
                    <a:pt x="2753032" y="144408"/>
                  </a:cubicBezTo>
                  <a:lnTo>
                    <a:pt x="2753032" y="171305"/>
                  </a:lnTo>
                  <a:lnTo>
                    <a:pt x="2727281" y="180967"/>
                  </a:lnTo>
                  <a:cubicBezTo>
                    <a:pt x="2414394" y="287346"/>
                    <a:pt x="1940882" y="355152"/>
                    <a:pt x="1410928" y="355152"/>
                  </a:cubicBezTo>
                  <a:cubicBezTo>
                    <a:pt x="880974" y="355152"/>
                    <a:pt x="407462" y="287346"/>
                    <a:pt x="94575" y="180967"/>
                  </a:cubicBezTo>
                  <a:lnTo>
                    <a:pt x="0" y="145481"/>
                  </a:lnTo>
                  <a:lnTo>
                    <a:pt x="0" y="144408"/>
                  </a:lnTo>
                  <a:cubicBezTo>
                    <a:pt x="0" y="64654"/>
                    <a:pt x="64654" y="0"/>
                    <a:pt x="144408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Forme libre 47"/>
            <p:cNvSpPr/>
            <p:nvPr/>
          </p:nvSpPr>
          <p:spPr>
            <a:xfrm>
              <a:off x="7551175" y="2200050"/>
              <a:ext cx="2753032" cy="708712"/>
            </a:xfrm>
            <a:custGeom>
              <a:avLst/>
              <a:gdLst>
                <a:gd name="connsiteX0" fmla="*/ 0 w 2753032"/>
                <a:gd name="connsiteY0" fmla="*/ 0 h 720950"/>
                <a:gd name="connsiteX1" fmla="*/ 94575 w 2753032"/>
                <a:gd name="connsiteY1" fmla="*/ 35486 h 720950"/>
                <a:gd name="connsiteX2" fmla="*/ 1410928 w 2753032"/>
                <a:gd name="connsiteY2" fmla="*/ 209671 h 720950"/>
                <a:gd name="connsiteX3" fmla="*/ 2727281 w 2753032"/>
                <a:gd name="connsiteY3" fmla="*/ 35486 h 720950"/>
                <a:gd name="connsiteX4" fmla="*/ 2753032 w 2753032"/>
                <a:gd name="connsiteY4" fmla="*/ 25824 h 720950"/>
                <a:gd name="connsiteX5" fmla="*/ 2753032 w 2753032"/>
                <a:gd name="connsiteY5" fmla="*/ 576542 h 720950"/>
                <a:gd name="connsiteX6" fmla="*/ 2608624 w 2753032"/>
                <a:gd name="connsiteY6" fmla="*/ 720950 h 720950"/>
                <a:gd name="connsiteX7" fmla="*/ 144408 w 2753032"/>
                <a:gd name="connsiteY7" fmla="*/ 720950 h 720950"/>
                <a:gd name="connsiteX8" fmla="*/ 0 w 2753032"/>
                <a:gd name="connsiteY8" fmla="*/ 576542 h 720950"/>
                <a:gd name="connsiteX9" fmla="*/ 0 w 2753032"/>
                <a:gd name="connsiteY9" fmla="*/ 0 h 72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720950">
                  <a:moveTo>
                    <a:pt x="0" y="0"/>
                  </a:moveTo>
                  <a:lnTo>
                    <a:pt x="94575" y="35486"/>
                  </a:lnTo>
                  <a:cubicBezTo>
                    <a:pt x="407462" y="141865"/>
                    <a:pt x="880974" y="209671"/>
                    <a:pt x="1410928" y="209671"/>
                  </a:cubicBezTo>
                  <a:cubicBezTo>
                    <a:pt x="1940882" y="209671"/>
                    <a:pt x="2414394" y="141865"/>
                    <a:pt x="2727281" y="35486"/>
                  </a:cubicBezTo>
                  <a:lnTo>
                    <a:pt x="2753032" y="25824"/>
                  </a:lnTo>
                  <a:lnTo>
                    <a:pt x="2753032" y="576542"/>
                  </a:lnTo>
                  <a:cubicBezTo>
                    <a:pt x="2753032" y="656296"/>
                    <a:pt x="2688378" y="720950"/>
                    <a:pt x="2608624" y="720950"/>
                  </a:cubicBezTo>
                  <a:lnTo>
                    <a:pt x="144408" y="720950"/>
                  </a:lnTo>
                  <a:cubicBezTo>
                    <a:pt x="64654" y="720950"/>
                    <a:pt x="0" y="656296"/>
                    <a:pt x="0" y="576542"/>
                  </a:cubicBez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" name="Ellipse 50"/>
          <p:cNvSpPr/>
          <p:nvPr/>
        </p:nvSpPr>
        <p:spPr>
          <a:xfrm>
            <a:off x="7977462" y="1421827"/>
            <a:ext cx="664195" cy="559366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" name="Groupe 51"/>
          <p:cNvGrpSpPr/>
          <p:nvPr/>
        </p:nvGrpSpPr>
        <p:grpSpPr>
          <a:xfrm>
            <a:off x="7650681" y="2011417"/>
            <a:ext cx="1317758" cy="354925"/>
            <a:chOff x="7551175" y="2054569"/>
            <a:chExt cx="2753032" cy="854193"/>
          </a:xfrm>
        </p:grpSpPr>
        <p:sp>
          <p:nvSpPr>
            <p:cNvPr id="53" name="Forme libre 52"/>
            <p:cNvSpPr/>
            <p:nvPr/>
          </p:nvSpPr>
          <p:spPr>
            <a:xfrm>
              <a:off x="7551175" y="2054569"/>
              <a:ext cx="2753032" cy="355152"/>
            </a:xfrm>
            <a:custGeom>
              <a:avLst/>
              <a:gdLst>
                <a:gd name="connsiteX0" fmla="*/ 144408 w 2753032"/>
                <a:gd name="connsiteY0" fmla="*/ 0 h 355152"/>
                <a:gd name="connsiteX1" fmla="*/ 2608624 w 2753032"/>
                <a:gd name="connsiteY1" fmla="*/ 0 h 355152"/>
                <a:gd name="connsiteX2" fmla="*/ 2753032 w 2753032"/>
                <a:gd name="connsiteY2" fmla="*/ 144408 h 355152"/>
                <a:gd name="connsiteX3" fmla="*/ 2753032 w 2753032"/>
                <a:gd name="connsiteY3" fmla="*/ 171305 h 355152"/>
                <a:gd name="connsiteX4" fmla="*/ 2727281 w 2753032"/>
                <a:gd name="connsiteY4" fmla="*/ 180967 h 355152"/>
                <a:gd name="connsiteX5" fmla="*/ 1410928 w 2753032"/>
                <a:gd name="connsiteY5" fmla="*/ 355152 h 355152"/>
                <a:gd name="connsiteX6" fmla="*/ 94575 w 2753032"/>
                <a:gd name="connsiteY6" fmla="*/ 180967 h 355152"/>
                <a:gd name="connsiteX7" fmla="*/ 0 w 2753032"/>
                <a:gd name="connsiteY7" fmla="*/ 145481 h 355152"/>
                <a:gd name="connsiteX8" fmla="*/ 0 w 2753032"/>
                <a:gd name="connsiteY8" fmla="*/ 144408 h 355152"/>
                <a:gd name="connsiteX9" fmla="*/ 144408 w 2753032"/>
                <a:gd name="connsiteY9" fmla="*/ 0 h 3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355152">
                  <a:moveTo>
                    <a:pt x="144408" y="0"/>
                  </a:moveTo>
                  <a:lnTo>
                    <a:pt x="2608624" y="0"/>
                  </a:lnTo>
                  <a:cubicBezTo>
                    <a:pt x="2688378" y="0"/>
                    <a:pt x="2753032" y="64654"/>
                    <a:pt x="2753032" y="144408"/>
                  </a:cubicBezTo>
                  <a:lnTo>
                    <a:pt x="2753032" y="171305"/>
                  </a:lnTo>
                  <a:lnTo>
                    <a:pt x="2727281" y="180967"/>
                  </a:lnTo>
                  <a:cubicBezTo>
                    <a:pt x="2414394" y="287346"/>
                    <a:pt x="1940882" y="355152"/>
                    <a:pt x="1410928" y="355152"/>
                  </a:cubicBezTo>
                  <a:cubicBezTo>
                    <a:pt x="880974" y="355152"/>
                    <a:pt x="407462" y="287346"/>
                    <a:pt x="94575" y="180967"/>
                  </a:cubicBezTo>
                  <a:lnTo>
                    <a:pt x="0" y="145481"/>
                  </a:lnTo>
                  <a:lnTo>
                    <a:pt x="0" y="144408"/>
                  </a:lnTo>
                  <a:cubicBezTo>
                    <a:pt x="0" y="64654"/>
                    <a:pt x="64654" y="0"/>
                    <a:pt x="144408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 53"/>
            <p:cNvSpPr/>
            <p:nvPr/>
          </p:nvSpPr>
          <p:spPr>
            <a:xfrm>
              <a:off x="7551175" y="2200050"/>
              <a:ext cx="2753032" cy="708712"/>
            </a:xfrm>
            <a:custGeom>
              <a:avLst/>
              <a:gdLst>
                <a:gd name="connsiteX0" fmla="*/ 0 w 2753032"/>
                <a:gd name="connsiteY0" fmla="*/ 0 h 720950"/>
                <a:gd name="connsiteX1" fmla="*/ 94575 w 2753032"/>
                <a:gd name="connsiteY1" fmla="*/ 35486 h 720950"/>
                <a:gd name="connsiteX2" fmla="*/ 1410928 w 2753032"/>
                <a:gd name="connsiteY2" fmla="*/ 209671 h 720950"/>
                <a:gd name="connsiteX3" fmla="*/ 2727281 w 2753032"/>
                <a:gd name="connsiteY3" fmla="*/ 35486 h 720950"/>
                <a:gd name="connsiteX4" fmla="*/ 2753032 w 2753032"/>
                <a:gd name="connsiteY4" fmla="*/ 25824 h 720950"/>
                <a:gd name="connsiteX5" fmla="*/ 2753032 w 2753032"/>
                <a:gd name="connsiteY5" fmla="*/ 576542 h 720950"/>
                <a:gd name="connsiteX6" fmla="*/ 2608624 w 2753032"/>
                <a:gd name="connsiteY6" fmla="*/ 720950 h 720950"/>
                <a:gd name="connsiteX7" fmla="*/ 144408 w 2753032"/>
                <a:gd name="connsiteY7" fmla="*/ 720950 h 720950"/>
                <a:gd name="connsiteX8" fmla="*/ 0 w 2753032"/>
                <a:gd name="connsiteY8" fmla="*/ 576542 h 720950"/>
                <a:gd name="connsiteX9" fmla="*/ 0 w 2753032"/>
                <a:gd name="connsiteY9" fmla="*/ 0 h 72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720950">
                  <a:moveTo>
                    <a:pt x="0" y="0"/>
                  </a:moveTo>
                  <a:lnTo>
                    <a:pt x="94575" y="35486"/>
                  </a:lnTo>
                  <a:cubicBezTo>
                    <a:pt x="407462" y="141865"/>
                    <a:pt x="880974" y="209671"/>
                    <a:pt x="1410928" y="209671"/>
                  </a:cubicBezTo>
                  <a:cubicBezTo>
                    <a:pt x="1940882" y="209671"/>
                    <a:pt x="2414394" y="141865"/>
                    <a:pt x="2727281" y="35486"/>
                  </a:cubicBezTo>
                  <a:lnTo>
                    <a:pt x="2753032" y="25824"/>
                  </a:lnTo>
                  <a:lnTo>
                    <a:pt x="2753032" y="576542"/>
                  </a:lnTo>
                  <a:cubicBezTo>
                    <a:pt x="2753032" y="656296"/>
                    <a:pt x="2688378" y="720950"/>
                    <a:pt x="2608624" y="720950"/>
                  </a:cubicBezTo>
                  <a:lnTo>
                    <a:pt x="144408" y="720950"/>
                  </a:lnTo>
                  <a:cubicBezTo>
                    <a:pt x="64654" y="720950"/>
                    <a:pt x="0" y="656296"/>
                    <a:pt x="0" y="576542"/>
                  </a:cubicBez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2" name="Connecteur droit 71"/>
          <p:cNvCxnSpPr/>
          <p:nvPr/>
        </p:nvCxnSpPr>
        <p:spPr>
          <a:xfrm flipH="1">
            <a:off x="3791309" y="1157887"/>
            <a:ext cx="4537302" cy="814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1893593" y="3102038"/>
            <a:ext cx="611321" cy="532164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6" name="Groupe 75"/>
          <p:cNvGrpSpPr/>
          <p:nvPr/>
        </p:nvGrpSpPr>
        <p:grpSpPr>
          <a:xfrm>
            <a:off x="1417435" y="3664426"/>
            <a:ext cx="1729894" cy="354925"/>
            <a:chOff x="7551175" y="2054569"/>
            <a:chExt cx="2753032" cy="854193"/>
          </a:xfrm>
        </p:grpSpPr>
        <p:sp>
          <p:nvSpPr>
            <p:cNvPr id="77" name="Forme libre 76"/>
            <p:cNvSpPr/>
            <p:nvPr/>
          </p:nvSpPr>
          <p:spPr>
            <a:xfrm>
              <a:off x="7551175" y="2054569"/>
              <a:ext cx="2753032" cy="355152"/>
            </a:xfrm>
            <a:custGeom>
              <a:avLst/>
              <a:gdLst>
                <a:gd name="connsiteX0" fmla="*/ 144408 w 2753032"/>
                <a:gd name="connsiteY0" fmla="*/ 0 h 355152"/>
                <a:gd name="connsiteX1" fmla="*/ 2608624 w 2753032"/>
                <a:gd name="connsiteY1" fmla="*/ 0 h 355152"/>
                <a:gd name="connsiteX2" fmla="*/ 2753032 w 2753032"/>
                <a:gd name="connsiteY2" fmla="*/ 144408 h 355152"/>
                <a:gd name="connsiteX3" fmla="*/ 2753032 w 2753032"/>
                <a:gd name="connsiteY3" fmla="*/ 171305 h 355152"/>
                <a:gd name="connsiteX4" fmla="*/ 2727281 w 2753032"/>
                <a:gd name="connsiteY4" fmla="*/ 180967 h 355152"/>
                <a:gd name="connsiteX5" fmla="*/ 1410928 w 2753032"/>
                <a:gd name="connsiteY5" fmla="*/ 355152 h 355152"/>
                <a:gd name="connsiteX6" fmla="*/ 94575 w 2753032"/>
                <a:gd name="connsiteY6" fmla="*/ 180967 h 355152"/>
                <a:gd name="connsiteX7" fmla="*/ 0 w 2753032"/>
                <a:gd name="connsiteY7" fmla="*/ 145481 h 355152"/>
                <a:gd name="connsiteX8" fmla="*/ 0 w 2753032"/>
                <a:gd name="connsiteY8" fmla="*/ 144408 h 355152"/>
                <a:gd name="connsiteX9" fmla="*/ 144408 w 2753032"/>
                <a:gd name="connsiteY9" fmla="*/ 0 h 3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355152">
                  <a:moveTo>
                    <a:pt x="144408" y="0"/>
                  </a:moveTo>
                  <a:lnTo>
                    <a:pt x="2608624" y="0"/>
                  </a:lnTo>
                  <a:cubicBezTo>
                    <a:pt x="2688378" y="0"/>
                    <a:pt x="2753032" y="64654"/>
                    <a:pt x="2753032" y="144408"/>
                  </a:cubicBezTo>
                  <a:lnTo>
                    <a:pt x="2753032" y="171305"/>
                  </a:lnTo>
                  <a:lnTo>
                    <a:pt x="2727281" y="180967"/>
                  </a:lnTo>
                  <a:cubicBezTo>
                    <a:pt x="2414394" y="287346"/>
                    <a:pt x="1940882" y="355152"/>
                    <a:pt x="1410928" y="355152"/>
                  </a:cubicBezTo>
                  <a:cubicBezTo>
                    <a:pt x="880974" y="355152"/>
                    <a:pt x="407462" y="287346"/>
                    <a:pt x="94575" y="180967"/>
                  </a:cubicBezTo>
                  <a:lnTo>
                    <a:pt x="0" y="145481"/>
                  </a:lnTo>
                  <a:lnTo>
                    <a:pt x="0" y="144408"/>
                  </a:lnTo>
                  <a:cubicBezTo>
                    <a:pt x="0" y="64654"/>
                    <a:pt x="64654" y="0"/>
                    <a:pt x="144408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Forme libre 77"/>
            <p:cNvSpPr/>
            <p:nvPr/>
          </p:nvSpPr>
          <p:spPr>
            <a:xfrm>
              <a:off x="7551175" y="2200050"/>
              <a:ext cx="2753032" cy="708712"/>
            </a:xfrm>
            <a:custGeom>
              <a:avLst/>
              <a:gdLst>
                <a:gd name="connsiteX0" fmla="*/ 0 w 2753032"/>
                <a:gd name="connsiteY0" fmla="*/ 0 h 720950"/>
                <a:gd name="connsiteX1" fmla="*/ 94575 w 2753032"/>
                <a:gd name="connsiteY1" fmla="*/ 35486 h 720950"/>
                <a:gd name="connsiteX2" fmla="*/ 1410928 w 2753032"/>
                <a:gd name="connsiteY2" fmla="*/ 209671 h 720950"/>
                <a:gd name="connsiteX3" fmla="*/ 2727281 w 2753032"/>
                <a:gd name="connsiteY3" fmla="*/ 35486 h 720950"/>
                <a:gd name="connsiteX4" fmla="*/ 2753032 w 2753032"/>
                <a:gd name="connsiteY4" fmla="*/ 25824 h 720950"/>
                <a:gd name="connsiteX5" fmla="*/ 2753032 w 2753032"/>
                <a:gd name="connsiteY5" fmla="*/ 576542 h 720950"/>
                <a:gd name="connsiteX6" fmla="*/ 2608624 w 2753032"/>
                <a:gd name="connsiteY6" fmla="*/ 720950 h 720950"/>
                <a:gd name="connsiteX7" fmla="*/ 144408 w 2753032"/>
                <a:gd name="connsiteY7" fmla="*/ 720950 h 720950"/>
                <a:gd name="connsiteX8" fmla="*/ 0 w 2753032"/>
                <a:gd name="connsiteY8" fmla="*/ 576542 h 720950"/>
                <a:gd name="connsiteX9" fmla="*/ 0 w 2753032"/>
                <a:gd name="connsiteY9" fmla="*/ 0 h 72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720950">
                  <a:moveTo>
                    <a:pt x="0" y="0"/>
                  </a:moveTo>
                  <a:lnTo>
                    <a:pt x="94575" y="35486"/>
                  </a:lnTo>
                  <a:cubicBezTo>
                    <a:pt x="407462" y="141865"/>
                    <a:pt x="880974" y="209671"/>
                    <a:pt x="1410928" y="209671"/>
                  </a:cubicBezTo>
                  <a:cubicBezTo>
                    <a:pt x="1940882" y="209671"/>
                    <a:pt x="2414394" y="141865"/>
                    <a:pt x="2727281" y="35486"/>
                  </a:cubicBezTo>
                  <a:lnTo>
                    <a:pt x="2753032" y="25824"/>
                  </a:lnTo>
                  <a:lnTo>
                    <a:pt x="2753032" y="576542"/>
                  </a:lnTo>
                  <a:cubicBezTo>
                    <a:pt x="2753032" y="656296"/>
                    <a:pt x="2688378" y="720950"/>
                    <a:pt x="2608624" y="720950"/>
                  </a:cubicBezTo>
                  <a:lnTo>
                    <a:pt x="144408" y="720950"/>
                  </a:lnTo>
                  <a:cubicBezTo>
                    <a:pt x="64654" y="720950"/>
                    <a:pt x="0" y="656296"/>
                    <a:pt x="0" y="576542"/>
                  </a:cubicBez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6" name="Connecteur droit 55"/>
          <p:cNvCxnSpPr/>
          <p:nvPr/>
        </p:nvCxnSpPr>
        <p:spPr>
          <a:xfrm flipH="1">
            <a:off x="2206103" y="2794635"/>
            <a:ext cx="763454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2206103" y="2774635"/>
            <a:ext cx="6441" cy="2971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9542567" y="3102037"/>
            <a:ext cx="631964" cy="522268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orme libre 81"/>
          <p:cNvSpPr/>
          <p:nvPr/>
        </p:nvSpPr>
        <p:spPr>
          <a:xfrm>
            <a:off x="9046671" y="3655306"/>
            <a:ext cx="1713188" cy="151361"/>
          </a:xfrm>
          <a:custGeom>
            <a:avLst/>
            <a:gdLst>
              <a:gd name="connsiteX0" fmla="*/ 144408 w 2753032"/>
              <a:gd name="connsiteY0" fmla="*/ 0 h 355152"/>
              <a:gd name="connsiteX1" fmla="*/ 2608624 w 2753032"/>
              <a:gd name="connsiteY1" fmla="*/ 0 h 355152"/>
              <a:gd name="connsiteX2" fmla="*/ 2753032 w 2753032"/>
              <a:gd name="connsiteY2" fmla="*/ 144408 h 355152"/>
              <a:gd name="connsiteX3" fmla="*/ 2753032 w 2753032"/>
              <a:gd name="connsiteY3" fmla="*/ 171305 h 355152"/>
              <a:gd name="connsiteX4" fmla="*/ 2727281 w 2753032"/>
              <a:gd name="connsiteY4" fmla="*/ 180967 h 355152"/>
              <a:gd name="connsiteX5" fmla="*/ 1410928 w 2753032"/>
              <a:gd name="connsiteY5" fmla="*/ 355152 h 355152"/>
              <a:gd name="connsiteX6" fmla="*/ 94575 w 2753032"/>
              <a:gd name="connsiteY6" fmla="*/ 180967 h 355152"/>
              <a:gd name="connsiteX7" fmla="*/ 0 w 2753032"/>
              <a:gd name="connsiteY7" fmla="*/ 145481 h 355152"/>
              <a:gd name="connsiteX8" fmla="*/ 0 w 2753032"/>
              <a:gd name="connsiteY8" fmla="*/ 144408 h 355152"/>
              <a:gd name="connsiteX9" fmla="*/ 144408 w 2753032"/>
              <a:gd name="connsiteY9" fmla="*/ 0 h 35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3032" h="355152">
                <a:moveTo>
                  <a:pt x="144408" y="0"/>
                </a:moveTo>
                <a:lnTo>
                  <a:pt x="2608624" y="0"/>
                </a:lnTo>
                <a:cubicBezTo>
                  <a:pt x="2688378" y="0"/>
                  <a:pt x="2753032" y="64654"/>
                  <a:pt x="2753032" y="144408"/>
                </a:cubicBezTo>
                <a:lnTo>
                  <a:pt x="2753032" y="171305"/>
                </a:lnTo>
                <a:lnTo>
                  <a:pt x="2727281" y="180967"/>
                </a:lnTo>
                <a:cubicBezTo>
                  <a:pt x="2414394" y="287346"/>
                  <a:pt x="1940882" y="355152"/>
                  <a:pt x="1410928" y="355152"/>
                </a:cubicBezTo>
                <a:cubicBezTo>
                  <a:pt x="880974" y="355152"/>
                  <a:pt x="407462" y="287346"/>
                  <a:pt x="94575" y="180967"/>
                </a:cubicBezTo>
                <a:lnTo>
                  <a:pt x="0" y="145481"/>
                </a:lnTo>
                <a:lnTo>
                  <a:pt x="0" y="144408"/>
                </a:lnTo>
                <a:cubicBezTo>
                  <a:pt x="0" y="64654"/>
                  <a:pt x="64654" y="0"/>
                  <a:pt x="144408" y="0"/>
                </a:cubicBezTo>
                <a:close/>
              </a:path>
            </a:pathLst>
          </a:cu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orme libre 82"/>
          <p:cNvSpPr/>
          <p:nvPr/>
        </p:nvSpPr>
        <p:spPr>
          <a:xfrm>
            <a:off x="9046671" y="3717308"/>
            <a:ext cx="1713188" cy="302043"/>
          </a:xfrm>
          <a:custGeom>
            <a:avLst/>
            <a:gdLst>
              <a:gd name="connsiteX0" fmla="*/ 0 w 2753032"/>
              <a:gd name="connsiteY0" fmla="*/ 0 h 720950"/>
              <a:gd name="connsiteX1" fmla="*/ 94575 w 2753032"/>
              <a:gd name="connsiteY1" fmla="*/ 35486 h 720950"/>
              <a:gd name="connsiteX2" fmla="*/ 1410928 w 2753032"/>
              <a:gd name="connsiteY2" fmla="*/ 209671 h 720950"/>
              <a:gd name="connsiteX3" fmla="*/ 2727281 w 2753032"/>
              <a:gd name="connsiteY3" fmla="*/ 35486 h 720950"/>
              <a:gd name="connsiteX4" fmla="*/ 2753032 w 2753032"/>
              <a:gd name="connsiteY4" fmla="*/ 25824 h 720950"/>
              <a:gd name="connsiteX5" fmla="*/ 2753032 w 2753032"/>
              <a:gd name="connsiteY5" fmla="*/ 576542 h 720950"/>
              <a:gd name="connsiteX6" fmla="*/ 2608624 w 2753032"/>
              <a:gd name="connsiteY6" fmla="*/ 720950 h 720950"/>
              <a:gd name="connsiteX7" fmla="*/ 144408 w 2753032"/>
              <a:gd name="connsiteY7" fmla="*/ 720950 h 720950"/>
              <a:gd name="connsiteX8" fmla="*/ 0 w 2753032"/>
              <a:gd name="connsiteY8" fmla="*/ 576542 h 720950"/>
              <a:gd name="connsiteX9" fmla="*/ 0 w 2753032"/>
              <a:gd name="connsiteY9" fmla="*/ 0 h 7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3032" h="720950">
                <a:moveTo>
                  <a:pt x="0" y="0"/>
                </a:moveTo>
                <a:lnTo>
                  <a:pt x="94575" y="35486"/>
                </a:lnTo>
                <a:cubicBezTo>
                  <a:pt x="407462" y="141865"/>
                  <a:pt x="880974" y="209671"/>
                  <a:pt x="1410928" y="209671"/>
                </a:cubicBezTo>
                <a:cubicBezTo>
                  <a:pt x="1940882" y="209671"/>
                  <a:pt x="2414394" y="141865"/>
                  <a:pt x="2727281" y="35486"/>
                </a:cubicBezTo>
                <a:lnTo>
                  <a:pt x="2753032" y="25824"/>
                </a:lnTo>
                <a:lnTo>
                  <a:pt x="2753032" y="576542"/>
                </a:lnTo>
                <a:cubicBezTo>
                  <a:pt x="2753032" y="656296"/>
                  <a:pt x="2688378" y="720950"/>
                  <a:pt x="2608624" y="720950"/>
                </a:cubicBezTo>
                <a:lnTo>
                  <a:pt x="144408" y="720950"/>
                </a:lnTo>
                <a:cubicBezTo>
                  <a:pt x="64654" y="720950"/>
                  <a:pt x="0" y="656296"/>
                  <a:pt x="0" y="576542"/>
                </a:cubicBezTo>
                <a:lnTo>
                  <a:pt x="0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>
            <a:off x="9840644" y="2774636"/>
            <a:ext cx="1" cy="2971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2192995" y="4029244"/>
            <a:ext cx="0" cy="4482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>
            <a:off x="9842584" y="4504933"/>
            <a:ext cx="0" cy="3303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>
            <a:off x="8409110" y="4501871"/>
            <a:ext cx="0" cy="3334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Ellipse 201"/>
          <p:cNvSpPr/>
          <p:nvPr/>
        </p:nvSpPr>
        <p:spPr>
          <a:xfrm>
            <a:off x="8202552" y="4852175"/>
            <a:ext cx="413116" cy="485858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3" name="Groupe 202"/>
          <p:cNvGrpSpPr/>
          <p:nvPr/>
        </p:nvGrpSpPr>
        <p:grpSpPr>
          <a:xfrm>
            <a:off x="7669333" y="5367701"/>
            <a:ext cx="1420928" cy="354925"/>
            <a:chOff x="7551175" y="2054569"/>
            <a:chExt cx="2753032" cy="854193"/>
          </a:xfrm>
        </p:grpSpPr>
        <p:sp>
          <p:nvSpPr>
            <p:cNvPr id="204" name="Forme libre 203"/>
            <p:cNvSpPr/>
            <p:nvPr/>
          </p:nvSpPr>
          <p:spPr>
            <a:xfrm>
              <a:off x="7551175" y="2054569"/>
              <a:ext cx="2753032" cy="355152"/>
            </a:xfrm>
            <a:custGeom>
              <a:avLst/>
              <a:gdLst>
                <a:gd name="connsiteX0" fmla="*/ 144408 w 2753032"/>
                <a:gd name="connsiteY0" fmla="*/ 0 h 355152"/>
                <a:gd name="connsiteX1" fmla="*/ 2608624 w 2753032"/>
                <a:gd name="connsiteY1" fmla="*/ 0 h 355152"/>
                <a:gd name="connsiteX2" fmla="*/ 2753032 w 2753032"/>
                <a:gd name="connsiteY2" fmla="*/ 144408 h 355152"/>
                <a:gd name="connsiteX3" fmla="*/ 2753032 w 2753032"/>
                <a:gd name="connsiteY3" fmla="*/ 171305 h 355152"/>
                <a:gd name="connsiteX4" fmla="*/ 2727281 w 2753032"/>
                <a:gd name="connsiteY4" fmla="*/ 180967 h 355152"/>
                <a:gd name="connsiteX5" fmla="*/ 1410928 w 2753032"/>
                <a:gd name="connsiteY5" fmla="*/ 355152 h 355152"/>
                <a:gd name="connsiteX6" fmla="*/ 94575 w 2753032"/>
                <a:gd name="connsiteY6" fmla="*/ 180967 h 355152"/>
                <a:gd name="connsiteX7" fmla="*/ 0 w 2753032"/>
                <a:gd name="connsiteY7" fmla="*/ 145481 h 355152"/>
                <a:gd name="connsiteX8" fmla="*/ 0 w 2753032"/>
                <a:gd name="connsiteY8" fmla="*/ 144408 h 355152"/>
                <a:gd name="connsiteX9" fmla="*/ 144408 w 2753032"/>
                <a:gd name="connsiteY9" fmla="*/ 0 h 3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355152">
                  <a:moveTo>
                    <a:pt x="144408" y="0"/>
                  </a:moveTo>
                  <a:lnTo>
                    <a:pt x="2608624" y="0"/>
                  </a:lnTo>
                  <a:cubicBezTo>
                    <a:pt x="2688378" y="0"/>
                    <a:pt x="2753032" y="64654"/>
                    <a:pt x="2753032" y="144408"/>
                  </a:cubicBezTo>
                  <a:lnTo>
                    <a:pt x="2753032" y="171305"/>
                  </a:lnTo>
                  <a:lnTo>
                    <a:pt x="2727281" y="180967"/>
                  </a:lnTo>
                  <a:cubicBezTo>
                    <a:pt x="2414394" y="287346"/>
                    <a:pt x="1940882" y="355152"/>
                    <a:pt x="1410928" y="355152"/>
                  </a:cubicBezTo>
                  <a:cubicBezTo>
                    <a:pt x="880974" y="355152"/>
                    <a:pt x="407462" y="287346"/>
                    <a:pt x="94575" y="180967"/>
                  </a:cubicBezTo>
                  <a:lnTo>
                    <a:pt x="0" y="145481"/>
                  </a:lnTo>
                  <a:lnTo>
                    <a:pt x="0" y="144408"/>
                  </a:lnTo>
                  <a:cubicBezTo>
                    <a:pt x="0" y="64654"/>
                    <a:pt x="64654" y="0"/>
                    <a:pt x="144408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Forme libre 204"/>
            <p:cNvSpPr/>
            <p:nvPr/>
          </p:nvSpPr>
          <p:spPr>
            <a:xfrm>
              <a:off x="7551175" y="2200051"/>
              <a:ext cx="2753032" cy="708711"/>
            </a:xfrm>
            <a:custGeom>
              <a:avLst/>
              <a:gdLst>
                <a:gd name="connsiteX0" fmla="*/ 0 w 2753032"/>
                <a:gd name="connsiteY0" fmla="*/ 0 h 720950"/>
                <a:gd name="connsiteX1" fmla="*/ 94575 w 2753032"/>
                <a:gd name="connsiteY1" fmla="*/ 35486 h 720950"/>
                <a:gd name="connsiteX2" fmla="*/ 1410928 w 2753032"/>
                <a:gd name="connsiteY2" fmla="*/ 209671 h 720950"/>
                <a:gd name="connsiteX3" fmla="*/ 2727281 w 2753032"/>
                <a:gd name="connsiteY3" fmla="*/ 35486 h 720950"/>
                <a:gd name="connsiteX4" fmla="*/ 2753032 w 2753032"/>
                <a:gd name="connsiteY4" fmla="*/ 25824 h 720950"/>
                <a:gd name="connsiteX5" fmla="*/ 2753032 w 2753032"/>
                <a:gd name="connsiteY5" fmla="*/ 576542 h 720950"/>
                <a:gd name="connsiteX6" fmla="*/ 2608624 w 2753032"/>
                <a:gd name="connsiteY6" fmla="*/ 720950 h 720950"/>
                <a:gd name="connsiteX7" fmla="*/ 144408 w 2753032"/>
                <a:gd name="connsiteY7" fmla="*/ 720950 h 720950"/>
                <a:gd name="connsiteX8" fmla="*/ 0 w 2753032"/>
                <a:gd name="connsiteY8" fmla="*/ 576542 h 720950"/>
                <a:gd name="connsiteX9" fmla="*/ 0 w 2753032"/>
                <a:gd name="connsiteY9" fmla="*/ 0 h 72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720950">
                  <a:moveTo>
                    <a:pt x="0" y="0"/>
                  </a:moveTo>
                  <a:lnTo>
                    <a:pt x="94575" y="35486"/>
                  </a:lnTo>
                  <a:cubicBezTo>
                    <a:pt x="407462" y="141865"/>
                    <a:pt x="880974" y="209671"/>
                    <a:pt x="1410928" y="209671"/>
                  </a:cubicBezTo>
                  <a:cubicBezTo>
                    <a:pt x="1940882" y="209671"/>
                    <a:pt x="2414394" y="141865"/>
                    <a:pt x="2727281" y="35486"/>
                  </a:cubicBezTo>
                  <a:lnTo>
                    <a:pt x="2753032" y="25824"/>
                  </a:lnTo>
                  <a:lnTo>
                    <a:pt x="2753032" y="576542"/>
                  </a:lnTo>
                  <a:cubicBezTo>
                    <a:pt x="2753032" y="656296"/>
                    <a:pt x="2688378" y="720950"/>
                    <a:pt x="2608624" y="720950"/>
                  </a:cubicBezTo>
                  <a:lnTo>
                    <a:pt x="144408" y="720950"/>
                  </a:lnTo>
                  <a:cubicBezTo>
                    <a:pt x="64654" y="720950"/>
                    <a:pt x="0" y="656296"/>
                    <a:pt x="0" y="576542"/>
                  </a:cubicBez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8" name="Ellipse 197"/>
          <p:cNvSpPr/>
          <p:nvPr/>
        </p:nvSpPr>
        <p:spPr>
          <a:xfrm>
            <a:off x="9636025" y="4869060"/>
            <a:ext cx="413116" cy="485858"/>
          </a:xfrm>
          <a:prstGeom prst="ellipse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11023042" y="4817984"/>
            <a:ext cx="413116" cy="554240"/>
          </a:xfrm>
          <a:prstGeom prst="ellipse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1" name="Connecteur droit 190"/>
          <p:cNvCxnSpPr/>
          <p:nvPr/>
        </p:nvCxnSpPr>
        <p:spPr>
          <a:xfrm flipH="1">
            <a:off x="8409111" y="4477513"/>
            <a:ext cx="2810264" cy="433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>
            <a:endCxn id="194" idx="0"/>
          </p:cNvCxnSpPr>
          <p:nvPr/>
        </p:nvCxnSpPr>
        <p:spPr>
          <a:xfrm flipH="1">
            <a:off x="11229600" y="4459200"/>
            <a:ext cx="1" cy="3587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>
            <a:off x="9841501" y="4032306"/>
            <a:ext cx="0" cy="4482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flipH="1">
            <a:off x="6095998" y="1204152"/>
            <a:ext cx="1" cy="2788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e 312"/>
          <p:cNvGrpSpPr/>
          <p:nvPr/>
        </p:nvGrpSpPr>
        <p:grpSpPr>
          <a:xfrm>
            <a:off x="9161553" y="5382803"/>
            <a:ext cx="1423789" cy="354925"/>
            <a:chOff x="7551175" y="2054569"/>
            <a:chExt cx="2753032" cy="854193"/>
          </a:xfrm>
        </p:grpSpPr>
        <p:sp>
          <p:nvSpPr>
            <p:cNvPr id="314" name="Forme libre 313"/>
            <p:cNvSpPr/>
            <p:nvPr/>
          </p:nvSpPr>
          <p:spPr>
            <a:xfrm>
              <a:off x="7551175" y="2054569"/>
              <a:ext cx="2753032" cy="355152"/>
            </a:xfrm>
            <a:custGeom>
              <a:avLst/>
              <a:gdLst>
                <a:gd name="connsiteX0" fmla="*/ 144408 w 2753032"/>
                <a:gd name="connsiteY0" fmla="*/ 0 h 355152"/>
                <a:gd name="connsiteX1" fmla="*/ 2608624 w 2753032"/>
                <a:gd name="connsiteY1" fmla="*/ 0 h 355152"/>
                <a:gd name="connsiteX2" fmla="*/ 2753032 w 2753032"/>
                <a:gd name="connsiteY2" fmla="*/ 144408 h 355152"/>
                <a:gd name="connsiteX3" fmla="*/ 2753032 w 2753032"/>
                <a:gd name="connsiteY3" fmla="*/ 171305 h 355152"/>
                <a:gd name="connsiteX4" fmla="*/ 2727281 w 2753032"/>
                <a:gd name="connsiteY4" fmla="*/ 180967 h 355152"/>
                <a:gd name="connsiteX5" fmla="*/ 1410928 w 2753032"/>
                <a:gd name="connsiteY5" fmla="*/ 355152 h 355152"/>
                <a:gd name="connsiteX6" fmla="*/ 94575 w 2753032"/>
                <a:gd name="connsiteY6" fmla="*/ 180967 h 355152"/>
                <a:gd name="connsiteX7" fmla="*/ 0 w 2753032"/>
                <a:gd name="connsiteY7" fmla="*/ 145481 h 355152"/>
                <a:gd name="connsiteX8" fmla="*/ 0 w 2753032"/>
                <a:gd name="connsiteY8" fmla="*/ 144408 h 355152"/>
                <a:gd name="connsiteX9" fmla="*/ 144408 w 2753032"/>
                <a:gd name="connsiteY9" fmla="*/ 0 h 3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355152">
                  <a:moveTo>
                    <a:pt x="144408" y="0"/>
                  </a:moveTo>
                  <a:lnTo>
                    <a:pt x="2608624" y="0"/>
                  </a:lnTo>
                  <a:cubicBezTo>
                    <a:pt x="2688378" y="0"/>
                    <a:pt x="2753032" y="64654"/>
                    <a:pt x="2753032" y="144408"/>
                  </a:cubicBezTo>
                  <a:lnTo>
                    <a:pt x="2753032" y="171305"/>
                  </a:lnTo>
                  <a:lnTo>
                    <a:pt x="2727281" y="180967"/>
                  </a:lnTo>
                  <a:cubicBezTo>
                    <a:pt x="2414394" y="287346"/>
                    <a:pt x="1940882" y="355152"/>
                    <a:pt x="1410928" y="355152"/>
                  </a:cubicBezTo>
                  <a:cubicBezTo>
                    <a:pt x="880974" y="355152"/>
                    <a:pt x="407462" y="287346"/>
                    <a:pt x="94575" y="180967"/>
                  </a:cubicBezTo>
                  <a:lnTo>
                    <a:pt x="0" y="145481"/>
                  </a:lnTo>
                  <a:lnTo>
                    <a:pt x="0" y="144408"/>
                  </a:lnTo>
                  <a:cubicBezTo>
                    <a:pt x="0" y="64654"/>
                    <a:pt x="64654" y="0"/>
                    <a:pt x="144408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Forme libre 314"/>
            <p:cNvSpPr/>
            <p:nvPr/>
          </p:nvSpPr>
          <p:spPr>
            <a:xfrm>
              <a:off x="7551175" y="2200051"/>
              <a:ext cx="2753032" cy="708711"/>
            </a:xfrm>
            <a:custGeom>
              <a:avLst/>
              <a:gdLst>
                <a:gd name="connsiteX0" fmla="*/ 0 w 2753032"/>
                <a:gd name="connsiteY0" fmla="*/ 0 h 720950"/>
                <a:gd name="connsiteX1" fmla="*/ 94575 w 2753032"/>
                <a:gd name="connsiteY1" fmla="*/ 35486 h 720950"/>
                <a:gd name="connsiteX2" fmla="*/ 1410928 w 2753032"/>
                <a:gd name="connsiteY2" fmla="*/ 209671 h 720950"/>
                <a:gd name="connsiteX3" fmla="*/ 2727281 w 2753032"/>
                <a:gd name="connsiteY3" fmla="*/ 35486 h 720950"/>
                <a:gd name="connsiteX4" fmla="*/ 2753032 w 2753032"/>
                <a:gd name="connsiteY4" fmla="*/ 25824 h 720950"/>
                <a:gd name="connsiteX5" fmla="*/ 2753032 w 2753032"/>
                <a:gd name="connsiteY5" fmla="*/ 576542 h 720950"/>
                <a:gd name="connsiteX6" fmla="*/ 2608624 w 2753032"/>
                <a:gd name="connsiteY6" fmla="*/ 720950 h 720950"/>
                <a:gd name="connsiteX7" fmla="*/ 144408 w 2753032"/>
                <a:gd name="connsiteY7" fmla="*/ 720950 h 720950"/>
                <a:gd name="connsiteX8" fmla="*/ 0 w 2753032"/>
                <a:gd name="connsiteY8" fmla="*/ 576542 h 720950"/>
                <a:gd name="connsiteX9" fmla="*/ 0 w 2753032"/>
                <a:gd name="connsiteY9" fmla="*/ 0 h 72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720950">
                  <a:moveTo>
                    <a:pt x="0" y="0"/>
                  </a:moveTo>
                  <a:lnTo>
                    <a:pt x="94575" y="35486"/>
                  </a:lnTo>
                  <a:cubicBezTo>
                    <a:pt x="407462" y="141865"/>
                    <a:pt x="880974" y="209671"/>
                    <a:pt x="1410928" y="209671"/>
                  </a:cubicBezTo>
                  <a:cubicBezTo>
                    <a:pt x="1940882" y="209671"/>
                    <a:pt x="2414394" y="141865"/>
                    <a:pt x="2727281" y="35486"/>
                  </a:cubicBezTo>
                  <a:lnTo>
                    <a:pt x="2753032" y="25824"/>
                  </a:lnTo>
                  <a:lnTo>
                    <a:pt x="2753032" y="576542"/>
                  </a:lnTo>
                  <a:cubicBezTo>
                    <a:pt x="2753032" y="656296"/>
                    <a:pt x="2688378" y="720950"/>
                    <a:pt x="2608624" y="720950"/>
                  </a:cubicBezTo>
                  <a:lnTo>
                    <a:pt x="144408" y="720950"/>
                  </a:lnTo>
                  <a:cubicBezTo>
                    <a:pt x="64654" y="720950"/>
                    <a:pt x="0" y="656296"/>
                    <a:pt x="0" y="576542"/>
                  </a:cubicBez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6" name="Groupe 315"/>
          <p:cNvGrpSpPr/>
          <p:nvPr/>
        </p:nvGrpSpPr>
        <p:grpSpPr>
          <a:xfrm>
            <a:off x="10656634" y="5401224"/>
            <a:ext cx="1412072" cy="354925"/>
            <a:chOff x="7551175" y="2054569"/>
            <a:chExt cx="2753032" cy="854193"/>
          </a:xfrm>
        </p:grpSpPr>
        <p:sp>
          <p:nvSpPr>
            <p:cNvPr id="317" name="Forme libre 316"/>
            <p:cNvSpPr/>
            <p:nvPr/>
          </p:nvSpPr>
          <p:spPr>
            <a:xfrm>
              <a:off x="7551175" y="2054569"/>
              <a:ext cx="2753032" cy="355152"/>
            </a:xfrm>
            <a:custGeom>
              <a:avLst/>
              <a:gdLst>
                <a:gd name="connsiteX0" fmla="*/ 144408 w 2753032"/>
                <a:gd name="connsiteY0" fmla="*/ 0 h 355152"/>
                <a:gd name="connsiteX1" fmla="*/ 2608624 w 2753032"/>
                <a:gd name="connsiteY1" fmla="*/ 0 h 355152"/>
                <a:gd name="connsiteX2" fmla="*/ 2753032 w 2753032"/>
                <a:gd name="connsiteY2" fmla="*/ 144408 h 355152"/>
                <a:gd name="connsiteX3" fmla="*/ 2753032 w 2753032"/>
                <a:gd name="connsiteY3" fmla="*/ 171305 h 355152"/>
                <a:gd name="connsiteX4" fmla="*/ 2727281 w 2753032"/>
                <a:gd name="connsiteY4" fmla="*/ 180967 h 355152"/>
                <a:gd name="connsiteX5" fmla="*/ 1410928 w 2753032"/>
                <a:gd name="connsiteY5" fmla="*/ 355152 h 355152"/>
                <a:gd name="connsiteX6" fmla="*/ 94575 w 2753032"/>
                <a:gd name="connsiteY6" fmla="*/ 180967 h 355152"/>
                <a:gd name="connsiteX7" fmla="*/ 0 w 2753032"/>
                <a:gd name="connsiteY7" fmla="*/ 145481 h 355152"/>
                <a:gd name="connsiteX8" fmla="*/ 0 w 2753032"/>
                <a:gd name="connsiteY8" fmla="*/ 144408 h 355152"/>
                <a:gd name="connsiteX9" fmla="*/ 144408 w 2753032"/>
                <a:gd name="connsiteY9" fmla="*/ 0 h 3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355152">
                  <a:moveTo>
                    <a:pt x="144408" y="0"/>
                  </a:moveTo>
                  <a:lnTo>
                    <a:pt x="2608624" y="0"/>
                  </a:lnTo>
                  <a:cubicBezTo>
                    <a:pt x="2688378" y="0"/>
                    <a:pt x="2753032" y="64654"/>
                    <a:pt x="2753032" y="144408"/>
                  </a:cubicBezTo>
                  <a:lnTo>
                    <a:pt x="2753032" y="171305"/>
                  </a:lnTo>
                  <a:lnTo>
                    <a:pt x="2727281" y="180967"/>
                  </a:lnTo>
                  <a:cubicBezTo>
                    <a:pt x="2414394" y="287346"/>
                    <a:pt x="1940882" y="355152"/>
                    <a:pt x="1410928" y="355152"/>
                  </a:cubicBezTo>
                  <a:cubicBezTo>
                    <a:pt x="880974" y="355152"/>
                    <a:pt x="407462" y="287346"/>
                    <a:pt x="94575" y="180967"/>
                  </a:cubicBezTo>
                  <a:lnTo>
                    <a:pt x="0" y="145481"/>
                  </a:lnTo>
                  <a:lnTo>
                    <a:pt x="0" y="144408"/>
                  </a:lnTo>
                  <a:cubicBezTo>
                    <a:pt x="0" y="64654"/>
                    <a:pt x="64654" y="0"/>
                    <a:pt x="144408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Forme libre 317"/>
            <p:cNvSpPr/>
            <p:nvPr/>
          </p:nvSpPr>
          <p:spPr>
            <a:xfrm>
              <a:off x="7551175" y="2200051"/>
              <a:ext cx="2753032" cy="708711"/>
            </a:xfrm>
            <a:custGeom>
              <a:avLst/>
              <a:gdLst>
                <a:gd name="connsiteX0" fmla="*/ 0 w 2753032"/>
                <a:gd name="connsiteY0" fmla="*/ 0 h 720950"/>
                <a:gd name="connsiteX1" fmla="*/ 94575 w 2753032"/>
                <a:gd name="connsiteY1" fmla="*/ 35486 h 720950"/>
                <a:gd name="connsiteX2" fmla="*/ 1410928 w 2753032"/>
                <a:gd name="connsiteY2" fmla="*/ 209671 h 720950"/>
                <a:gd name="connsiteX3" fmla="*/ 2727281 w 2753032"/>
                <a:gd name="connsiteY3" fmla="*/ 35486 h 720950"/>
                <a:gd name="connsiteX4" fmla="*/ 2753032 w 2753032"/>
                <a:gd name="connsiteY4" fmla="*/ 25824 h 720950"/>
                <a:gd name="connsiteX5" fmla="*/ 2753032 w 2753032"/>
                <a:gd name="connsiteY5" fmla="*/ 576542 h 720950"/>
                <a:gd name="connsiteX6" fmla="*/ 2608624 w 2753032"/>
                <a:gd name="connsiteY6" fmla="*/ 720950 h 720950"/>
                <a:gd name="connsiteX7" fmla="*/ 144408 w 2753032"/>
                <a:gd name="connsiteY7" fmla="*/ 720950 h 720950"/>
                <a:gd name="connsiteX8" fmla="*/ 0 w 2753032"/>
                <a:gd name="connsiteY8" fmla="*/ 576542 h 720950"/>
                <a:gd name="connsiteX9" fmla="*/ 0 w 2753032"/>
                <a:gd name="connsiteY9" fmla="*/ 0 h 72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720950">
                  <a:moveTo>
                    <a:pt x="0" y="0"/>
                  </a:moveTo>
                  <a:lnTo>
                    <a:pt x="94575" y="35486"/>
                  </a:lnTo>
                  <a:cubicBezTo>
                    <a:pt x="407462" y="141865"/>
                    <a:pt x="880974" y="209671"/>
                    <a:pt x="1410928" y="209671"/>
                  </a:cubicBezTo>
                  <a:cubicBezTo>
                    <a:pt x="1940882" y="209671"/>
                    <a:pt x="2414394" y="141865"/>
                    <a:pt x="2727281" y="35486"/>
                  </a:cubicBezTo>
                  <a:lnTo>
                    <a:pt x="2753032" y="25824"/>
                  </a:lnTo>
                  <a:lnTo>
                    <a:pt x="2753032" y="576542"/>
                  </a:lnTo>
                  <a:cubicBezTo>
                    <a:pt x="2753032" y="656296"/>
                    <a:pt x="2688378" y="720950"/>
                    <a:pt x="2608624" y="720950"/>
                  </a:cubicBezTo>
                  <a:lnTo>
                    <a:pt x="144408" y="720950"/>
                  </a:lnTo>
                  <a:cubicBezTo>
                    <a:pt x="64654" y="720950"/>
                    <a:pt x="0" y="656296"/>
                    <a:pt x="0" y="576542"/>
                  </a:cubicBez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5688504" y="484565"/>
            <a:ext cx="79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Mr Felixion</a:t>
            </a:r>
            <a:endParaRPr lang="fr-FR" sz="1000" b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5621211" y="656629"/>
            <a:ext cx="94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Chef du projet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3326144" y="2027821"/>
            <a:ext cx="93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Mr </a:t>
            </a:r>
            <a:r>
              <a:rPr lang="fr-FR" sz="1000" b="1" dirty="0" err="1" smtClean="0"/>
              <a:t>Alexendre</a:t>
            </a:r>
            <a:endParaRPr lang="fr-FR" sz="10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3346460" y="2218051"/>
            <a:ext cx="905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Conseiller 2</a:t>
            </a:r>
            <a:endParaRPr lang="fr-F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5634822" y="2048922"/>
            <a:ext cx="93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Mr </a:t>
            </a:r>
            <a:r>
              <a:rPr lang="fr-FR" sz="1000" b="1" dirty="0" err="1" smtClean="0"/>
              <a:t>Nirina</a:t>
            </a:r>
            <a:endParaRPr lang="fr-FR" sz="1000" b="1" dirty="0"/>
          </a:p>
        </p:txBody>
      </p:sp>
      <p:sp>
        <p:nvSpPr>
          <p:cNvPr id="94" name="ZoneTexte 93"/>
          <p:cNvSpPr txBox="1"/>
          <p:nvPr/>
        </p:nvSpPr>
        <p:spPr>
          <a:xfrm>
            <a:off x="5493351" y="2221572"/>
            <a:ext cx="1317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 technique</a:t>
            </a:r>
            <a:endParaRPr lang="fr-F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7822937" y="1939731"/>
            <a:ext cx="93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Mr Adrien</a:t>
            </a:r>
            <a:endParaRPr lang="fr-FR" sz="1000" b="1" dirty="0"/>
          </a:p>
        </p:txBody>
      </p:sp>
      <p:sp>
        <p:nvSpPr>
          <p:cNvPr id="96" name="ZoneTexte 95"/>
          <p:cNvSpPr txBox="1"/>
          <p:nvPr/>
        </p:nvSpPr>
        <p:spPr>
          <a:xfrm>
            <a:off x="7843253" y="2129961"/>
            <a:ext cx="905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Conseiller</a:t>
            </a:r>
            <a:r>
              <a:rPr lang="fr-FR" sz="1000" dirty="0" smtClean="0"/>
              <a:t> 1</a:t>
            </a:r>
            <a:endParaRPr lang="fr-FR" sz="1000" dirty="0"/>
          </a:p>
        </p:txBody>
      </p:sp>
      <p:sp>
        <p:nvSpPr>
          <p:cNvPr id="97" name="ZoneTexte 96"/>
          <p:cNvSpPr txBox="1"/>
          <p:nvPr/>
        </p:nvSpPr>
        <p:spPr>
          <a:xfrm>
            <a:off x="1801446" y="3629114"/>
            <a:ext cx="93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Mme Alida</a:t>
            </a:r>
            <a:endParaRPr lang="fr-FR" sz="1000" b="1" dirty="0"/>
          </a:p>
        </p:txBody>
      </p:sp>
      <p:sp>
        <p:nvSpPr>
          <p:cNvPr id="98" name="ZoneTexte 97"/>
          <p:cNvSpPr txBox="1"/>
          <p:nvPr/>
        </p:nvSpPr>
        <p:spPr>
          <a:xfrm>
            <a:off x="1369189" y="3808848"/>
            <a:ext cx="1778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Responsable</a:t>
            </a:r>
            <a:r>
              <a:rPr lang="fr-FR" sz="1000" dirty="0" smtClean="0"/>
              <a:t> </a:t>
            </a:r>
            <a:r>
              <a:rPr lang="fr-FR" sz="900" dirty="0" smtClean="0"/>
              <a:t>Suivi-Evaluation</a:t>
            </a:r>
            <a:r>
              <a:rPr lang="fr-FR" sz="1000" dirty="0" smtClean="0"/>
              <a:t> 1 </a:t>
            </a:r>
            <a:endParaRPr lang="fr-FR" sz="1000" dirty="0"/>
          </a:p>
        </p:txBody>
      </p:sp>
      <p:sp>
        <p:nvSpPr>
          <p:cNvPr id="99" name="ZoneTexte 98"/>
          <p:cNvSpPr txBox="1"/>
          <p:nvPr/>
        </p:nvSpPr>
        <p:spPr>
          <a:xfrm>
            <a:off x="9478927" y="3612595"/>
            <a:ext cx="93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Mr Jacques</a:t>
            </a:r>
            <a:endParaRPr lang="fr-FR" sz="1000" b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9046670" y="3792329"/>
            <a:ext cx="1778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Responsable Suivi-Evaluation 2 </a:t>
            </a:r>
            <a:endParaRPr lang="fr-F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8052815" y="5312709"/>
            <a:ext cx="849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Mr </a:t>
            </a:r>
            <a:r>
              <a:rPr lang="fr-FR" sz="1000" b="1" dirty="0" err="1" smtClean="0"/>
              <a:t>Nirina</a:t>
            </a:r>
            <a:endParaRPr lang="fr-FR" sz="1000" b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7578123" y="5489610"/>
            <a:ext cx="1695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Responsable Communication </a:t>
            </a:r>
            <a:r>
              <a:rPr lang="fr-FR" sz="900" dirty="0" smtClean="0"/>
              <a:t>1</a:t>
            </a:r>
            <a:endParaRPr lang="fr-FR" sz="9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9456457" y="5354918"/>
            <a:ext cx="849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Mr Marion</a:t>
            </a:r>
            <a:endParaRPr lang="fr-FR" sz="1000" b="1" dirty="0"/>
          </a:p>
        </p:txBody>
      </p:sp>
      <p:sp>
        <p:nvSpPr>
          <p:cNvPr id="120" name="ZoneTexte 119"/>
          <p:cNvSpPr txBox="1"/>
          <p:nvPr/>
        </p:nvSpPr>
        <p:spPr>
          <a:xfrm>
            <a:off x="9081733" y="5516163"/>
            <a:ext cx="1695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Responsable Communication </a:t>
            </a:r>
            <a:r>
              <a:rPr lang="fr-FR" sz="900" dirty="0" smtClean="0"/>
              <a:t>2</a:t>
            </a:r>
            <a:endParaRPr lang="fr-FR" sz="900" dirty="0"/>
          </a:p>
        </p:txBody>
      </p:sp>
      <p:sp>
        <p:nvSpPr>
          <p:cNvPr id="121" name="ZoneTexte 120"/>
          <p:cNvSpPr txBox="1"/>
          <p:nvPr/>
        </p:nvSpPr>
        <p:spPr>
          <a:xfrm>
            <a:off x="11011632" y="5360641"/>
            <a:ext cx="849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Mr </a:t>
            </a:r>
            <a:r>
              <a:rPr lang="fr-FR" sz="1000" b="1" dirty="0" err="1" smtClean="0"/>
              <a:t>Nirina</a:t>
            </a:r>
            <a:endParaRPr lang="fr-FR" sz="1000" b="1" dirty="0"/>
          </a:p>
        </p:txBody>
      </p:sp>
      <p:sp>
        <p:nvSpPr>
          <p:cNvPr id="122" name="ZoneTexte 121"/>
          <p:cNvSpPr txBox="1"/>
          <p:nvPr/>
        </p:nvSpPr>
        <p:spPr>
          <a:xfrm>
            <a:off x="10565097" y="5529894"/>
            <a:ext cx="1695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Responsable Communication </a:t>
            </a:r>
            <a:r>
              <a:rPr lang="fr-FR" sz="900" dirty="0" smtClean="0"/>
              <a:t>3</a:t>
            </a:r>
            <a:endParaRPr lang="fr-FR" sz="900" dirty="0"/>
          </a:p>
        </p:txBody>
      </p:sp>
      <p:cxnSp>
        <p:nvCxnSpPr>
          <p:cNvPr id="162" name="Connecteur droit 161"/>
          <p:cNvCxnSpPr>
            <a:endCxn id="150" idx="0"/>
          </p:cNvCxnSpPr>
          <p:nvPr/>
        </p:nvCxnSpPr>
        <p:spPr>
          <a:xfrm>
            <a:off x="3435698" y="4453025"/>
            <a:ext cx="12991" cy="3336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e 158"/>
          <p:cNvGrpSpPr/>
          <p:nvPr/>
        </p:nvGrpSpPr>
        <p:grpSpPr>
          <a:xfrm>
            <a:off x="35056" y="5341070"/>
            <a:ext cx="1095534" cy="346976"/>
            <a:chOff x="7551175" y="2054569"/>
            <a:chExt cx="2753032" cy="854193"/>
          </a:xfrm>
        </p:grpSpPr>
        <p:sp>
          <p:nvSpPr>
            <p:cNvPr id="160" name="Forme libre 159"/>
            <p:cNvSpPr/>
            <p:nvPr/>
          </p:nvSpPr>
          <p:spPr>
            <a:xfrm>
              <a:off x="7551175" y="2054569"/>
              <a:ext cx="2753032" cy="355152"/>
            </a:xfrm>
            <a:custGeom>
              <a:avLst/>
              <a:gdLst>
                <a:gd name="connsiteX0" fmla="*/ 144408 w 2753032"/>
                <a:gd name="connsiteY0" fmla="*/ 0 h 355152"/>
                <a:gd name="connsiteX1" fmla="*/ 2608624 w 2753032"/>
                <a:gd name="connsiteY1" fmla="*/ 0 h 355152"/>
                <a:gd name="connsiteX2" fmla="*/ 2753032 w 2753032"/>
                <a:gd name="connsiteY2" fmla="*/ 144408 h 355152"/>
                <a:gd name="connsiteX3" fmla="*/ 2753032 w 2753032"/>
                <a:gd name="connsiteY3" fmla="*/ 171305 h 355152"/>
                <a:gd name="connsiteX4" fmla="*/ 2727281 w 2753032"/>
                <a:gd name="connsiteY4" fmla="*/ 180967 h 355152"/>
                <a:gd name="connsiteX5" fmla="*/ 1410928 w 2753032"/>
                <a:gd name="connsiteY5" fmla="*/ 355152 h 355152"/>
                <a:gd name="connsiteX6" fmla="*/ 94575 w 2753032"/>
                <a:gd name="connsiteY6" fmla="*/ 180967 h 355152"/>
                <a:gd name="connsiteX7" fmla="*/ 0 w 2753032"/>
                <a:gd name="connsiteY7" fmla="*/ 145481 h 355152"/>
                <a:gd name="connsiteX8" fmla="*/ 0 w 2753032"/>
                <a:gd name="connsiteY8" fmla="*/ 144408 h 355152"/>
                <a:gd name="connsiteX9" fmla="*/ 144408 w 2753032"/>
                <a:gd name="connsiteY9" fmla="*/ 0 h 3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355152">
                  <a:moveTo>
                    <a:pt x="144408" y="0"/>
                  </a:moveTo>
                  <a:lnTo>
                    <a:pt x="2608624" y="0"/>
                  </a:lnTo>
                  <a:cubicBezTo>
                    <a:pt x="2688378" y="0"/>
                    <a:pt x="2753032" y="64654"/>
                    <a:pt x="2753032" y="144408"/>
                  </a:cubicBezTo>
                  <a:lnTo>
                    <a:pt x="2753032" y="171305"/>
                  </a:lnTo>
                  <a:lnTo>
                    <a:pt x="2727281" y="180967"/>
                  </a:lnTo>
                  <a:cubicBezTo>
                    <a:pt x="2414394" y="287346"/>
                    <a:pt x="1940882" y="355152"/>
                    <a:pt x="1410928" y="355152"/>
                  </a:cubicBezTo>
                  <a:cubicBezTo>
                    <a:pt x="880974" y="355152"/>
                    <a:pt x="407462" y="287346"/>
                    <a:pt x="94575" y="180967"/>
                  </a:cubicBezTo>
                  <a:lnTo>
                    <a:pt x="0" y="145481"/>
                  </a:lnTo>
                  <a:lnTo>
                    <a:pt x="0" y="144408"/>
                  </a:lnTo>
                  <a:cubicBezTo>
                    <a:pt x="0" y="64654"/>
                    <a:pt x="64654" y="0"/>
                    <a:pt x="144408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Forme libre 160"/>
            <p:cNvSpPr/>
            <p:nvPr/>
          </p:nvSpPr>
          <p:spPr>
            <a:xfrm>
              <a:off x="7551175" y="2200050"/>
              <a:ext cx="2753032" cy="708712"/>
            </a:xfrm>
            <a:custGeom>
              <a:avLst/>
              <a:gdLst>
                <a:gd name="connsiteX0" fmla="*/ 0 w 2753032"/>
                <a:gd name="connsiteY0" fmla="*/ 0 h 720950"/>
                <a:gd name="connsiteX1" fmla="*/ 94575 w 2753032"/>
                <a:gd name="connsiteY1" fmla="*/ 35486 h 720950"/>
                <a:gd name="connsiteX2" fmla="*/ 1410928 w 2753032"/>
                <a:gd name="connsiteY2" fmla="*/ 209671 h 720950"/>
                <a:gd name="connsiteX3" fmla="*/ 2727281 w 2753032"/>
                <a:gd name="connsiteY3" fmla="*/ 35486 h 720950"/>
                <a:gd name="connsiteX4" fmla="*/ 2753032 w 2753032"/>
                <a:gd name="connsiteY4" fmla="*/ 25824 h 720950"/>
                <a:gd name="connsiteX5" fmla="*/ 2753032 w 2753032"/>
                <a:gd name="connsiteY5" fmla="*/ 576542 h 720950"/>
                <a:gd name="connsiteX6" fmla="*/ 2608624 w 2753032"/>
                <a:gd name="connsiteY6" fmla="*/ 720950 h 720950"/>
                <a:gd name="connsiteX7" fmla="*/ 144408 w 2753032"/>
                <a:gd name="connsiteY7" fmla="*/ 720950 h 720950"/>
                <a:gd name="connsiteX8" fmla="*/ 0 w 2753032"/>
                <a:gd name="connsiteY8" fmla="*/ 576542 h 720950"/>
                <a:gd name="connsiteX9" fmla="*/ 0 w 2753032"/>
                <a:gd name="connsiteY9" fmla="*/ 0 h 72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720950">
                  <a:moveTo>
                    <a:pt x="0" y="0"/>
                  </a:moveTo>
                  <a:lnTo>
                    <a:pt x="94575" y="35486"/>
                  </a:lnTo>
                  <a:cubicBezTo>
                    <a:pt x="407462" y="141865"/>
                    <a:pt x="880974" y="209671"/>
                    <a:pt x="1410928" y="209671"/>
                  </a:cubicBezTo>
                  <a:cubicBezTo>
                    <a:pt x="1940882" y="209671"/>
                    <a:pt x="2414394" y="141865"/>
                    <a:pt x="2727281" y="35486"/>
                  </a:cubicBezTo>
                  <a:lnTo>
                    <a:pt x="2753032" y="25824"/>
                  </a:lnTo>
                  <a:lnTo>
                    <a:pt x="2753032" y="576542"/>
                  </a:lnTo>
                  <a:cubicBezTo>
                    <a:pt x="2753032" y="656296"/>
                    <a:pt x="2688378" y="720950"/>
                    <a:pt x="2608624" y="720950"/>
                  </a:cubicBezTo>
                  <a:lnTo>
                    <a:pt x="144408" y="720950"/>
                  </a:lnTo>
                  <a:cubicBezTo>
                    <a:pt x="64654" y="720950"/>
                    <a:pt x="0" y="656296"/>
                    <a:pt x="0" y="576542"/>
                  </a:cubicBez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5" name="Groupe 154"/>
          <p:cNvGrpSpPr/>
          <p:nvPr/>
        </p:nvGrpSpPr>
        <p:grpSpPr>
          <a:xfrm>
            <a:off x="1425494" y="5351239"/>
            <a:ext cx="1243738" cy="346976"/>
            <a:chOff x="8289967" y="2042425"/>
            <a:chExt cx="2753032" cy="854193"/>
          </a:xfrm>
        </p:grpSpPr>
        <p:sp>
          <p:nvSpPr>
            <p:cNvPr id="156" name="Forme libre 155"/>
            <p:cNvSpPr/>
            <p:nvPr/>
          </p:nvSpPr>
          <p:spPr>
            <a:xfrm>
              <a:off x="8289967" y="2042425"/>
              <a:ext cx="2753032" cy="355152"/>
            </a:xfrm>
            <a:custGeom>
              <a:avLst/>
              <a:gdLst>
                <a:gd name="connsiteX0" fmla="*/ 144408 w 2753032"/>
                <a:gd name="connsiteY0" fmla="*/ 0 h 355152"/>
                <a:gd name="connsiteX1" fmla="*/ 2608624 w 2753032"/>
                <a:gd name="connsiteY1" fmla="*/ 0 h 355152"/>
                <a:gd name="connsiteX2" fmla="*/ 2753032 w 2753032"/>
                <a:gd name="connsiteY2" fmla="*/ 144408 h 355152"/>
                <a:gd name="connsiteX3" fmla="*/ 2753032 w 2753032"/>
                <a:gd name="connsiteY3" fmla="*/ 171305 h 355152"/>
                <a:gd name="connsiteX4" fmla="*/ 2727281 w 2753032"/>
                <a:gd name="connsiteY4" fmla="*/ 180967 h 355152"/>
                <a:gd name="connsiteX5" fmla="*/ 1410928 w 2753032"/>
                <a:gd name="connsiteY5" fmla="*/ 355152 h 355152"/>
                <a:gd name="connsiteX6" fmla="*/ 94575 w 2753032"/>
                <a:gd name="connsiteY6" fmla="*/ 180967 h 355152"/>
                <a:gd name="connsiteX7" fmla="*/ 0 w 2753032"/>
                <a:gd name="connsiteY7" fmla="*/ 145481 h 355152"/>
                <a:gd name="connsiteX8" fmla="*/ 0 w 2753032"/>
                <a:gd name="connsiteY8" fmla="*/ 144408 h 355152"/>
                <a:gd name="connsiteX9" fmla="*/ 144408 w 2753032"/>
                <a:gd name="connsiteY9" fmla="*/ 0 h 3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355152">
                  <a:moveTo>
                    <a:pt x="144408" y="0"/>
                  </a:moveTo>
                  <a:lnTo>
                    <a:pt x="2608624" y="0"/>
                  </a:lnTo>
                  <a:cubicBezTo>
                    <a:pt x="2688378" y="0"/>
                    <a:pt x="2753032" y="64654"/>
                    <a:pt x="2753032" y="144408"/>
                  </a:cubicBezTo>
                  <a:lnTo>
                    <a:pt x="2753032" y="171305"/>
                  </a:lnTo>
                  <a:lnTo>
                    <a:pt x="2727281" y="180967"/>
                  </a:lnTo>
                  <a:cubicBezTo>
                    <a:pt x="2414394" y="287346"/>
                    <a:pt x="1940882" y="355152"/>
                    <a:pt x="1410928" y="355152"/>
                  </a:cubicBezTo>
                  <a:cubicBezTo>
                    <a:pt x="880974" y="355152"/>
                    <a:pt x="407462" y="287346"/>
                    <a:pt x="94575" y="180967"/>
                  </a:cubicBezTo>
                  <a:lnTo>
                    <a:pt x="0" y="145481"/>
                  </a:lnTo>
                  <a:lnTo>
                    <a:pt x="0" y="144408"/>
                  </a:lnTo>
                  <a:cubicBezTo>
                    <a:pt x="0" y="64654"/>
                    <a:pt x="64654" y="0"/>
                    <a:pt x="144408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Forme libre 156"/>
            <p:cNvSpPr/>
            <p:nvPr/>
          </p:nvSpPr>
          <p:spPr>
            <a:xfrm>
              <a:off x="8289967" y="2187906"/>
              <a:ext cx="2753032" cy="708712"/>
            </a:xfrm>
            <a:custGeom>
              <a:avLst/>
              <a:gdLst>
                <a:gd name="connsiteX0" fmla="*/ 0 w 2753032"/>
                <a:gd name="connsiteY0" fmla="*/ 0 h 720950"/>
                <a:gd name="connsiteX1" fmla="*/ 94575 w 2753032"/>
                <a:gd name="connsiteY1" fmla="*/ 35486 h 720950"/>
                <a:gd name="connsiteX2" fmla="*/ 1410928 w 2753032"/>
                <a:gd name="connsiteY2" fmla="*/ 209671 h 720950"/>
                <a:gd name="connsiteX3" fmla="*/ 2727281 w 2753032"/>
                <a:gd name="connsiteY3" fmla="*/ 35486 h 720950"/>
                <a:gd name="connsiteX4" fmla="*/ 2753032 w 2753032"/>
                <a:gd name="connsiteY4" fmla="*/ 25824 h 720950"/>
                <a:gd name="connsiteX5" fmla="*/ 2753032 w 2753032"/>
                <a:gd name="connsiteY5" fmla="*/ 576542 h 720950"/>
                <a:gd name="connsiteX6" fmla="*/ 2608624 w 2753032"/>
                <a:gd name="connsiteY6" fmla="*/ 720950 h 720950"/>
                <a:gd name="connsiteX7" fmla="*/ 144408 w 2753032"/>
                <a:gd name="connsiteY7" fmla="*/ 720950 h 720950"/>
                <a:gd name="connsiteX8" fmla="*/ 0 w 2753032"/>
                <a:gd name="connsiteY8" fmla="*/ 576542 h 720950"/>
                <a:gd name="connsiteX9" fmla="*/ 0 w 2753032"/>
                <a:gd name="connsiteY9" fmla="*/ 0 h 72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720950">
                  <a:moveTo>
                    <a:pt x="0" y="0"/>
                  </a:moveTo>
                  <a:lnTo>
                    <a:pt x="94575" y="35486"/>
                  </a:lnTo>
                  <a:cubicBezTo>
                    <a:pt x="407462" y="141865"/>
                    <a:pt x="880974" y="209671"/>
                    <a:pt x="1410928" y="209671"/>
                  </a:cubicBezTo>
                  <a:cubicBezTo>
                    <a:pt x="1940882" y="209671"/>
                    <a:pt x="2414394" y="141865"/>
                    <a:pt x="2727281" y="35486"/>
                  </a:cubicBezTo>
                  <a:lnTo>
                    <a:pt x="2753032" y="25824"/>
                  </a:lnTo>
                  <a:lnTo>
                    <a:pt x="2753032" y="576542"/>
                  </a:lnTo>
                  <a:cubicBezTo>
                    <a:pt x="2753032" y="656296"/>
                    <a:pt x="2688378" y="720950"/>
                    <a:pt x="2608624" y="720950"/>
                  </a:cubicBezTo>
                  <a:lnTo>
                    <a:pt x="144408" y="720950"/>
                  </a:lnTo>
                  <a:cubicBezTo>
                    <a:pt x="64654" y="720950"/>
                    <a:pt x="0" y="656296"/>
                    <a:pt x="0" y="576542"/>
                  </a:cubicBez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44" name="Connecteur droit 143"/>
          <p:cNvCxnSpPr/>
          <p:nvPr/>
        </p:nvCxnSpPr>
        <p:spPr>
          <a:xfrm flipH="1">
            <a:off x="2027876" y="4490779"/>
            <a:ext cx="1" cy="2726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555450" y="4471165"/>
            <a:ext cx="1" cy="2673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/>
          <p:cNvSpPr/>
          <p:nvPr/>
        </p:nvSpPr>
        <p:spPr>
          <a:xfrm>
            <a:off x="234021" y="4763394"/>
            <a:ext cx="633647" cy="541828"/>
          </a:xfrm>
          <a:prstGeom prst="ellipse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1726643" y="4786633"/>
            <a:ext cx="556552" cy="540883"/>
          </a:xfrm>
          <a:prstGeom prst="ellipse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3180710" y="4786633"/>
            <a:ext cx="535958" cy="525017"/>
          </a:xfrm>
          <a:prstGeom prst="ellipse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1" name="Groupe 150"/>
          <p:cNvGrpSpPr/>
          <p:nvPr/>
        </p:nvGrpSpPr>
        <p:grpSpPr>
          <a:xfrm>
            <a:off x="2868954" y="5341198"/>
            <a:ext cx="1143702" cy="346976"/>
            <a:chOff x="7551175" y="2054569"/>
            <a:chExt cx="2753038" cy="854193"/>
          </a:xfrm>
        </p:grpSpPr>
        <p:sp>
          <p:nvSpPr>
            <p:cNvPr id="152" name="Forme libre 151"/>
            <p:cNvSpPr/>
            <p:nvPr/>
          </p:nvSpPr>
          <p:spPr>
            <a:xfrm>
              <a:off x="7551175" y="2054569"/>
              <a:ext cx="2753032" cy="355152"/>
            </a:xfrm>
            <a:custGeom>
              <a:avLst/>
              <a:gdLst>
                <a:gd name="connsiteX0" fmla="*/ 144408 w 2753032"/>
                <a:gd name="connsiteY0" fmla="*/ 0 h 355152"/>
                <a:gd name="connsiteX1" fmla="*/ 2608624 w 2753032"/>
                <a:gd name="connsiteY1" fmla="*/ 0 h 355152"/>
                <a:gd name="connsiteX2" fmla="*/ 2753032 w 2753032"/>
                <a:gd name="connsiteY2" fmla="*/ 144408 h 355152"/>
                <a:gd name="connsiteX3" fmla="*/ 2753032 w 2753032"/>
                <a:gd name="connsiteY3" fmla="*/ 171305 h 355152"/>
                <a:gd name="connsiteX4" fmla="*/ 2727281 w 2753032"/>
                <a:gd name="connsiteY4" fmla="*/ 180967 h 355152"/>
                <a:gd name="connsiteX5" fmla="*/ 1410928 w 2753032"/>
                <a:gd name="connsiteY5" fmla="*/ 355152 h 355152"/>
                <a:gd name="connsiteX6" fmla="*/ 94575 w 2753032"/>
                <a:gd name="connsiteY6" fmla="*/ 180967 h 355152"/>
                <a:gd name="connsiteX7" fmla="*/ 0 w 2753032"/>
                <a:gd name="connsiteY7" fmla="*/ 145481 h 355152"/>
                <a:gd name="connsiteX8" fmla="*/ 0 w 2753032"/>
                <a:gd name="connsiteY8" fmla="*/ 144408 h 355152"/>
                <a:gd name="connsiteX9" fmla="*/ 144408 w 2753032"/>
                <a:gd name="connsiteY9" fmla="*/ 0 h 3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355152">
                  <a:moveTo>
                    <a:pt x="144408" y="0"/>
                  </a:moveTo>
                  <a:lnTo>
                    <a:pt x="2608624" y="0"/>
                  </a:lnTo>
                  <a:cubicBezTo>
                    <a:pt x="2688378" y="0"/>
                    <a:pt x="2753032" y="64654"/>
                    <a:pt x="2753032" y="144408"/>
                  </a:cubicBezTo>
                  <a:lnTo>
                    <a:pt x="2753032" y="171305"/>
                  </a:lnTo>
                  <a:lnTo>
                    <a:pt x="2727281" y="180967"/>
                  </a:lnTo>
                  <a:cubicBezTo>
                    <a:pt x="2414394" y="287346"/>
                    <a:pt x="1940882" y="355152"/>
                    <a:pt x="1410928" y="355152"/>
                  </a:cubicBezTo>
                  <a:cubicBezTo>
                    <a:pt x="880974" y="355152"/>
                    <a:pt x="407462" y="287346"/>
                    <a:pt x="94575" y="180967"/>
                  </a:cubicBezTo>
                  <a:lnTo>
                    <a:pt x="0" y="145481"/>
                  </a:lnTo>
                  <a:lnTo>
                    <a:pt x="0" y="144408"/>
                  </a:lnTo>
                  <a:cubicBezTo>
                    <a:pt x="0" y="64654"/>
                    <a:pt x="64654" y="0"/>
                    <a:pt x="144408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Forme libre 152"/>
            <p:cNvSpPr/>
            <p:nvPr/>
          </p:nvSpPr>
          <p:spPr>
            <a:xfrm>
              <a:off x="7551181" y="2200050"/>
              <a:ext cx="2753032" cy="708712"/>
            </a:xfrm>
            <a:custGeom>
              <a:avLst/>
              <a:gdLst>
                <a:gd name="connsiteX0" fmla="*/ 0 w 2753032"/>
                <a:gd name="connsiteY0" fmla="*/ 0 h 720950"/>
                <a:gd name="connsiteX1" fmla="*/ 94575 w 2753032"/>
                <a:gd name="connsiteY1" fmla="*/ 35486 h 720950"/>
                <a:gd name="connsiteX2" fmla="*/ 1410928 w 2753032"/>
                <a:gd name="connsiteY2" fmla="*/ 209671 h 720950"/>
                <a:gd name="connsiteX3" fmla="*/ 2727281 w 2753032"/>
                <a:gd name="connsiteY3" fmla="*/ 35486 h 720950"/>
                <a:gd name="connsiteX4" fmla="*/ 2753032 w 2753032"/>
                <a:gd name="connsiteY4" fmla="*/ 25824 h 720950"/>
                <a:gd name="connsiteX5" fmla="*/ 2753032 w 2753032"/>
                <a:gd name="connsiteY5" fmla="*/ 576542 h 720950"/>
                <a:gd name="connsiteX6" fmla="*/ 2608624 w 2753032"/>
                <a:gd name="connsiteY6" fmla="*/ 720950 h 720950"/>
                <a:gd name="connsiteX7" fmla="*/ 144408 w 2753032"/>
                <a:gd name="connsiteY7" fmla="*/ 720950 h 720950"/>
                <a:gd name="connsiteX8" fmla="*/ 0 w 2753032"/>
                <a:gd name="connsiteY8" fmla="*/ 576542 h 720950"/>
                <a:gd name="connsiteX9" fmla="*/ 0 w 2753032"/>
                <a:gd name="connsiteY9" fmla="*/ 0 h 72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720950">
                  <a:moveTo>
                    <a:pt x="0" y="0"/>
                  </a:moveTo>
                  <a:lnTo>
                    <a:pt x="94575" y="35486"/>
                  </a:lnTo>
                  <a:cubicBezTo>
                    <a:pt x="407462" y="141865"/>
                    <a:pt x="880974" y="209671"/>
                    <a:pt x="1410928" y="209671"/>
                  </a:cubicBezTo>
                  <a:cubicBezTo>
                    <a:pt x="1940882" y="209671"/>
                    <a:pt x="2414394" y="141865"/>
                    <a:pt x="2727281" y="35486"/>
                  </a:cubicBezTo>
                  <a:lnTo>
                    <a:pt x="2753032" y="25824"/>
                  </a:lnTo>
                  <a:lnTo>
                    <a:pt x="2753032" y="576542"/>
                  </a:lnTo>
                  <a:cubicBezTo>
                    <a:pt x="2753032" y="656296"/>
                    <a:pt x="2688378" y="720950"/>
                    <a:pt x="2608624" y="720950"/>
                  </a:cubicBezTo>
                  <a:lnTo>
                    <a:pt x="144408" y="720950"/>
                  </a:lnTo>
                  <a:cubicBezTo>
                    <a:pt x="64654" y="720950"/>
                    <a:pt x="0" y="656296"/>
                    <a:pt x="0" y="576542"/>
                  </a:cubicBez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49" name="Connecteur droit 148"/>
          <p:cNvCxnSpPr/>
          <p:nvPr/>
        </p:nvCxnSpPr>
        <p:spPr>
          <a:xfrm flipH="1">
            <a:off x="555450" y="4465865"/>
            <a:ext cx="4104903" cy="232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lipse 122"/>
          <p:cNvSpPr/>
          <p:nvPr/>
        </p:nvSpPr>
        <p:spPr>
          <a:xfrm>
            <a:off x="4358826" y="4786633"/>
            <a:ext cx="600544" cy="525017"/>
          </a:xfrm>
          <a:prstGeom prst="ellipse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4" name="Groupe 123"/>
          <p:cNvGrpSpPr/>
          <p:nvPr/>
        </p:nvGrpSpPr>
        <p:grpSpPr>
          <a:xfrm>
            <a:off x="4160692" y="5341198"/>
            <a:ext cx="1143700" cy="346976"/>
            <a:chOff x="7551175" y="2054569"/>
            <a:chExt cx="2753032" cy="854193"/>
          </a:xfrm>
        </p:grpSpPr>
        <p:sp>
          <p:nvSpPr>
            <p:cNvPr id="125" name="Forme libre 124"/>
            <p:cNvSpPr/>
            <p:nvPr/>
          </p:nvSpPr>
          <p:spPr>
            <a:xfrm>
              <a:off x="7551175" y="2054569"/>
              <a:ext cx="2753032" cy="355152"/>
            </a:xfrm>
            <a:custGeom>
              <a:avLst/>
              <a:gdLst>
                <a:gd name="connsiteX0" fmla="*/ 144408 w 2753032"/>
                <a:gd name="connsiteY0" fmla="*/ 0 h 355152"/>
                <a:gd name="connsiteX1" fmla="*/ 2608624 w 2753032"/>
                <a:gd name="connsiteY1" fmla="*/ 0 h 355152"/>
                <a:gd name="connsiteX2" fmla="*/ 2753032 w 2753032"/>
                <a:gd name="connsiteY2" fmla="*/ 144408 h 355152"/>
                <a:gd name="connsiteX3" fmla="*/ 2753032 w 2753032"/>
                <a:gd name="connsiteY3" fmla="*/ 171305 h 355152"/>
                <a:gd name="connsiteX4" fmla="*/ 2727281 w 2753032"/>
                <a:gd name="connsiteY4" fmla="*/ 180967 h 355152"/>
                <a:gd name="connsiteX5" fmla="*/ 1410928 w 2753032"/>
                <a:gd name="connsiteY5" fmla="*/ 355152 h 355152"/>
                <a:gd name="connsiteX6" fmla="*/ 94575 w 2753032"/>
                <a:gd name="connsiteY6" fmla="*/ 180967 h 355152"/>
                <a:gd name="connsiteX7" fmla="*/ 0 w 2753032"/>
                <a:gd name="connsiteY7" fmla="*/ 145481 h 355152"/>
                <a:gd name="connsiteX8" fmla="*/ 0 w 2753032"/>
                <a:gd name="connsiteY8" fmla="*/ 144408 h 355152"/>
                <a:gd name="connsiteX9" fmla="*/ 144408 w 2753032"/>
                <a:gd name="connsiteY9" fmla="*/ 0 h 3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355152">
                  <a:moveTo>
                    <a:pt x="144408" y="0"/>
                  </a:moveTo>
                  <a:lnTo>
                    <a:pt x="2608624" y="0"/>
                  </a:lnTo>
                  <a:cubicBezTo>
                    <a:pt x="2688378" y="0"/>
                    <a:pt x="2753032" y="64654"/>
                    <a:pt x="2753032" y="144408"/>
                  </a:cubicBezTo>
                  <a:lnTo>
                    <a:pt x="2753032" y="171305"/>
                  </a:lnTo>
                  <a:lnTo>
                    <a:pt x="2727281" y="180967"/>
                  </a:lnTo>
                  <a:cubicBezTo>
                    <a:pt x="2414394" y="287346"/>
                    <a:pt x="1940882" y="355152"/>
                    <a:pt x="1410928" y="355152"/>
                  </a:cubicBezTo>
                  <a:cubicBezTo>
                    <a:pt x="880974" y="355152"/>
                    <a:pt x="407462" y="287346"/>
                    <a:pt x="94575" y="180967"/>
                  </a:cubicBezTo>
                  <a:lnTo>
                    <a:pt x="0" y="145481"/>
                  </a:lnTo>
                  <a:lnTo>
                    <a:pt x="0" y="144408"/>
                  </a:lnTo>
                  <a:cubicBezTo>
                    <a:pt x="0" y="64654"/>
                    <a:pt x="64654" y="0"/>
                    <a:pt x="144408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Forme libre 125"/>
            <p:cNvSpPr/>
            <p:nvPr/>
          </p:nvSpPr>
          <p:spPr>
            <a:xfrm>
              <a:off x="7551175" y="2200050"/>
              <a:ext cx="2753032" cy="708712"/>
            </a:xfrm>
            <a:custGeom>
              <a:avLst/>
              <a:gdLst>
                <a:gd name="connsiteX0" fmla="*/ 0 w 2753032"/>
                <a:gd name="connsiteY0" fmla="*/ 0 h 720950"/>
                <a:gd name="connsiteX1" fmla="*/ 94575 w 2753032"/>
                <a:gd name="connsiteY1" fmla="*/ 35486 h 720950"/>
                <a:gd name="connsiteX2" fmla="*/ 1410928 w 2753032"/>
                <a:gd name="connsiteY2" fmla="*/ 209671 h 720950"/>
                <a:gd name="connsiteX3" fmla="*/ 2727281 w 2753032"/>
                <a:gd name="connsiteY3" fmla="*/ 35486 h 720950"/>
                <a:gd name="connsiteX4" fmla="*/ 2753032 w 2753032"/>
                <a:gd name="connsiteY4" fmla="*/ 25824 h 720950"/>
                <a:gd name="connsiteX5" fmla="*/ 2753032 w 2753032"/>
                <a:gd name="connsiteY5" fmla="*/ 576542 h 720950"/>
                <a:gd name="connsiteX6" fmla="*/ 2608624 w 2753032"/>
                <a:gd name="connsiteY6" fmla="*/ 720950 h 720950"/>
                <a:gd name="connsiteX7" fmla="*/ 144408 w 2753032"/>
                <a:gd name="connsiteY7" fmla="*/ 720950 h 720950"/>
                <a:gd name="connsiteX8" fmla="*/ 0 w 2753032"/>
                <a:gd name="connsiteY8" fmla="*/ 576542 h 720950"/>
                <a:gd name="connsiteX9" fmla="*/ 0 w 2753032"/>
                <a:gd name="connsiteY9" fmla="*/ 0 h 72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3032" h="720950">
                  <a:moveTo>
                    <a:pt x="0" y="0"/>
                  </a:moveTo>
                  <a:lnTo>
                    <a:pt x="94575" y="35486"/>
                  </a:lnTo>
                  <a:cubicBezTo>
                    <a:pt x="407462" y="141865"/>
                    <a:pt x="880974" y="209671"/>
                    <a:pt x="1410928" y="209671"/>
                  </a:cubicBezTo>
                  <a:cubicBezTo>
                    <a:pt x="1940882" y="209671"/>
                    <a:pt x="2414394" y="141865"/>
                    <a:pt x="2727281" y="35486"/>
                  </a:cubicBezTo>
                  <a:lnTo>
                    <a:pt x="2753032" y="25824"/>
                  </a:lnTo>
                  <a:lnTo>
                    <a:pt x="2753032" y="576542"/>
                  </a:lnTo>
                  <a:cubicBezTo>
                    <a:pt x="2753032" y="656296"/>
                    <a:pt x="2688378" y="720950"/>
                    <a:pt x="2608624" y="720950"/>
                  </a:cubicBezTo>
                  <a:lnTo>
                    <a:pt x="144408" y="720950"/>
                  </a:lnTo>
                  <a:cubicBezTo>
                    <a:pt x="64654" y="720950"/>
                    <a:pt x="0" y="656296"/>
                    <a:pt x="0" y="576542"/>
                  </a:cubicBez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7" name="Connecteur droit 126"/>
          <p:cNvCxnSpPr>
            <a:endCxn id="123" idx="0"/>
          </p:cNvCxnSpPr>
          <p:nvPr/>
        </p:nvCxnSpPr>
        <p:spPr>
          <a:xfrm>
            <a:off x="4647322" y="4453025"/>
            <a:ext cx="11776" cy="3336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ZoneTexte 167"/>
          <p:cNvSpPr txBox="1"/>
          <p:nvPr/>
        </p:nvSpPr>
        <p:spPr>
          <a:xfrm>
            <a:off x="87265" y="5282633"/>
            <a:ext cx="1043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Mr Jean D Dieu</a:t>
            </a:r>
            <a:endParaRPr lang="fr-FR" sz="1000" b="1" dirty="0"/>
          </a:p>
        </p:txBody>
      </p:sp>
      <p:sp>
        <p:nvSpPr>
          <p:cNvPr id="169" name="ZoneTexte 168"/>
          <p:cNvSpPr txBox="1"/>
          <p:nvPr/>
        </p:nvSpPr>
        <p:spPr>
          <a:xfrm>
            <a:off x="180945" y="5455487"/>
            <a:ext cx="905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Secrétaire</a:t>
            </a:r>
            <a:r>
              <a:rPr lang="fr-FR" sz="1000" dirty="0" smtClean="0"/>
              <a:t> 1</a:t>
            </a:r>
            <a:endParaRPr lang="fr-FR" sz="1000" dirty="0"/>
          </a:p>
        </p:txBody>
      </p:sp>
      <p:sp>
        <p:nvSpPr>
          <p:cNvPr id="170" name="ZoneTexte 169"/>
          <p:cNvSpPr txBox="1"/>
          <p:nvPr/>
        </p:nvSpPr>
        <p:spPr>
          <a:xfrm>
            <a:off x="1627206" y="5296220"/>
            <a:ext cx="1043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Mr Marion</a:t>
            </a:r>
            <a:endParaRPr lang="fr-FR" sz="1000" b="1" dirty="0"/>
          </a:p>
        </p:txBody>
      </p:sp>
      <p:sp>
        <p:nvSpPr>
          <p:cNvPr id="171" name="ZoneTexte 170"/>
          <p:cNvSpPr txBox="1"/>
          <p:nvPr/>
        </p:nvSpPr>
        <p:spPr>
          <a:xfrm>
            <a:off x="1614905" y="5471681"/>
            <a:ext cx="905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Secrétaire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2944003" y="5277054"/>
            <a:ext cx="1043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Mr Bienvenue</a:t>
            </a:r>
            <a:endParaRPr lang="fr-FR" sz="1000" b="1" dirty="0"/>
          </a:p>
        </p:txBody>
      </p:sp>
      <p:sp>
        <p:nvSpPr>
          <p:cNvPr id="173" name="ZoneTexte 172"/>
          <p:cNvSpPr txBox="1"/>
          <p:nvPr/>
        </p:nvSpPr>
        <p:spPr>
          <a:xfrm>
            <a:off x="3014851" y="5455487"/>
            <a:ext cx="905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Secrétaire</a:t>
            </a:r>
            <a:r>
              <a:rPr lang="fr-FR" sz="1000" dirty="0" smtClean="0"/>
              <a:t> 3 </a:t>
            </a:r>
            <a:endParaRPr lang="fr-FR" sz="1000" dirty="0"/>
          </a:p>
        </p:txBody>
      </p:sp>
      <p:sp>
        <p:nvSpPr>
          <p:cNvPr id="174" name="ZoneTexte 173"/>
          <p:cNvSpPr txBox="1"/>
          <p:nvPr/>
        </p:nvSpPr>
        <p:spPr>
          <a:xfrm>
            <a:off x="4250317" y="5296219"/>
            <a:ext cx="115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Mme T. Alida</a:t>
            </a:r>
            <a:endParaRPr lang="fr-FR" sz="1000" b="1" dirty="0"/>
          </a:p>
        </p:txBody>
      </p:sp>
      <p:sp>
        <p:nvSpPr>
          <p:cNvPr id="175" name="ZoneTexte 174"/>
          <p:cNvSpPr txBox="1"/>
          <p:nvPr/>
        </p:nvSpPr>
        <p:spPr>
          <a:xfrm>
            <a:off x="4353227" y="5474427"/>
            <a:ext cx="905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Secrétaire</a:t>
            </a:r>
            <a:r>
              <a:rPr lang="fr-FR" sz="1000" dirty="0" smtClean="0"/>
              <a:t> 4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4564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63</Words>
  <Application>Microsoft Office PowerPoint</Application>
  <PresentationFormat>Grand écran</PresentationFormat>
  <Paragraphs>27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</dc:creator>
  <cp:lastModifiedBy>marion</cp:lastModifiedBy>
  <cp:revision>26</cp:revision>
  <dcterms:created xsi:type="dcterms:W3CDTF">2021-04-08T07:17:40Z</dcterms:created>
  <dcterms:modified xsi:type="dcterms:W3CDTF">2021-04-10T07:27:56Z</dcterms:modified>
</cp:coreProperties>
</file>