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7"/>
    <p:restoredTop sz="94715"/>
  </p:normalViewPr>
  <p:slideViewPr>
    <p:cSldViewPr snapToGrid="0" snapToObjects="1">
      <p:cViewPr>
        <p:scale>
          <a:sx n="132" d="100"/>
          <a:sy n="132" d="100"/>
        </p:scale>
        <p:origin x="1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9270-BB1C-184D-AB9C-9B015847B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979B2D-2980-6E4A-A655-49A72BA4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2BD57-F9DC-9E4F-AD65-E6B6C509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BDEF6E-DB2F-0245-B1F0-E8D96ED5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203CB-4279-924E-85F1-C5B6875D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51376-9707-A24F-8668-F872C33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90E50D-C021-1342-9FE5-EC0913158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03773-2773-564F-A521-DEE4309E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12215-9DAF-6D4C-9CC1-1ED4BB7E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14C120-FA6A-1241-8788-A38D174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6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BD6328-775D-434E-9C6C-456CB26D1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CE6B9B-0579-EE41-B684-6E19359D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55F26-72C4-FE42-812E-6F41E333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D0407C-26AB-B14C-9477-07F74A85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A1A02-2157-944F-A341-21210492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37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ADD4A-1D96-8C41-B6D0-65A15B51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EF424-976A-E448-8358-170E29CD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18509-B6C3-694D-B1FA-FD4298F6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5D875-EC5C-4F4B-9025-C252C8A4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FDECC-F60B-644A-A101-95ECB04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6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B5402-5BE6-2749-85A2-07B55A9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CF823E-A68D-B74E-A17C-C2AECDA7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9D1EE-A079-8441-B924-7146684B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1DFD59-2E21-0C41-82AD-DDC23307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629265-4AD3-5D4D-B617-12DEE136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01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A409-C194-FC4F-A6C3-B96E255C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C6B63-05E6-184F-BCA7-62274E9A4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0EBC48-76DE-B149-A893-149BD254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10FFD7-567F-2440-BC7F-A87403BE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76563D-38A8-0C4C-BF8E-DD70F168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2D4287-0824-A443-9C02-A101EDE8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96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1C5A0-D8EE-6548-B40E-F52F4FF3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8D71BA-AEBA-C34D-9D8B-986A2B9C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16BCE9-B8B3-0D4E-AAFC-409DBA36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A4E7B3-EB92-FA41-A03E-F2AD745A3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F7B1DB-5B0D-E54B-AE6D-836EA474C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F68B23-B5A4-A743-A2A5-E12FD752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6FBEA4-A988-C943-8421-8CF6D3CC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6FEEC5-0E1B-234C-AF76-94F347D7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85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02BD-B011-6242-AF9E-42F9DF5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3C91BB-2576-E74D-84AA-9CB3088E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E25531-BCD4-B544-8613-CF731A0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8A1875-4AB1-6047-A934-D5706CA7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80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3C69C8-58DF-D545-B9D2-CCA4B44E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3CAAD8-9B7A-694E-962D-88F5D4C0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DDEBE1-5359-3143-A656-68AC5EE1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50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4D894-D667-464D-8B26-F99D46C1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3D58A-5B72-2F42-95A8-779FDFF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54549-2BC8-7D47-808C-F8683714F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FB9FF-4DAD-CA4B-949F-D4D74862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0C31E-5D3C-B34F-962F-F3AF445C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A358C7-E6F1-1343-A762-E486BEE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270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BB7B-A2D4-BF47-88F8-C9849E85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05E7CC-C59B-304C-A7A3-3EEBE733B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5E4F64-A801-284E-BDEB-AAC5E9115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B17F1-15DD-1A4A-8C52-46226EFB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E6F5DF-974A-BA4E-A0AF-6313FCFD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4D6D55-FBD2-BE4D-A3D7-4CC5EB18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9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D7C6AC-1F97-1648-8B60-27595430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1DE1C-0BAB-5341-9E4B-773B75B6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CB6A4-6B7C-F94E-921C-EB8B3DBC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8CDB-E93C-2940-859B-4136C45B5E5A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91A44-959F-3F4E-A186-AE175D725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CF191-7988-3B42-B553-7F45C9A90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5369-638E-4A46-8C0C-E41B8B2B08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94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33363230-EF05-A241-8208-966BA11F6CDB}"/>
              </a:ext>
            </a:extLst>
          </p:cNvPr>
          <p:cNvSpPr/>
          <p:nvPr/>
        </p:nvSpPr>
        <p:spPr>
          <a:xfrm>
            <a:off x="308225" y="2178121"/>
            <a:ext cx="2393879" cy="62672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A642989-9020-B340-92D4-C80A35C1FC7A}"/>
              </a:ext>
            </a:extLst>
          </p:cNvPr>
          <p:cNvSpPr/>
          <p:nvPr/>
        </p:nvSpPr>
        <p:spPr>
          <a:xfrm>
            <a:off x="2908290" y="2210010"/>
            <a:ext cx="2393879" cy="62672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82ACE49-AFD7-A945-BAFA-4F2AC1A50772}"/>
              </a:ext>
            </a:extLst>
          </p:cNvPr>
          <p:cNvSpPr/>
          <p:nvPr/>
        </p:nvSpPr>
        <p:spPr>
          <a:xfrm>
            <a:off x="5690513" y="2192204"/>
            <a:ext cx="2393879" cy="62672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3300EDB1-FE9A-2E4B-B9EC-E998B4FE0EBE}"/>
              </a:ext>
            </a:extLst>
          </p:cNvPr>
          <p:cNvSpPr/>
          <p:nvPr/>
        </p:nvSpPr>
        <p:spPr>
          <a:xfrm>
            <a:off x="9279341" y="2179660"/>
            <a:ext cx="2393879" cy="62672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90E5DFA2-4F79-B545-B3C8-5ED2CEF7E417}"/>
              </a:ext>
            </a:extLst>
          </p:cNvPr>
          <p:cNvSpPr/>
          <p:nvPr/>
        </p:nvSpPr>
        <p:spPr>
          <a:xfrm>
            <a:off x="4765497" y="640071"/>
            <a:ext cx="2393879" cy="6267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3A950A-5A93-154C-B257-CBC1C82F71C2}"/>
              </a:ext>
            </a:extLst>
          </p:cNvPr>
          <p:cNvSpPr txBox="1"/>
          <p:nvPr/>
        </p:nvSpPr>
        <p:spPr>
          <a:xfrm>
            <a:off x="5383382" y="768766"/>
            <a:ext cx="100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Robótica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18412D-C850-3241-9D21-9A938B594B47}"/>
              </a:ext>
            </a:extLst>
          </p:cNvPr>
          <p:cNvSpPr txBox="1"/>
          <p:nvPr/>
        </p:nvSpPr>
        <p:spPr>
          <a:xfrm>
            <a:off x="308224" y="2306813"/>
            <a:ext cx="23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Historia de la robótica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DC188D-BD85-B84F-8D84-772D2F575539}"/>
              </a:ext>
            </a:extLst>
          </p:cNvPr>
          <p:cNvSpPr txBox="1"/>
          <p:nvPr/>
        </p:nvSpPr>
        <p:spPr>
          <a:xfrm>
            <a:off x="2964916" y="2210008"/>
            <a:ext cx="233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Componentes de un Robot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DB4029-D288-1641-8609-3D0DF041AD46}"/>
              </a:ext>
            </a:extLst>
          </p:cNvPr>
          <p:cNvSpPr txBox="1"/>
          <p:nvPr/>
        </p:nvSpPr>
        <p:spPr>
          <a:xfrm>
            <a:off x="5742768" y="2190402"/>
            <a:ext cx="228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Disciplinas Asociadas a la robótica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B03473-11CF-C842-8754-D9B6D67AE82E}"/>
              </a:ext>
            </a:extLst>
          </p:cNvPr>
          <p:cNvSpPr txBox="1"/>
          <p:nvPr/>
        </p:nvSpPr>
        <p:spPr>
          <a:xfrm>
            <a:off x="9227084" y="2200205"/>
            <a:ext cx="2393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Automatización en la agroindustria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D079C9FE-F736-0D4E-A462-E3FE73A6E1B0}"/>
              </a:ext>
            </a:extLst>
          </p:cNvPr>
          <p:cNvSpPr/>
          <p:nvPr/>
        </p:nvSpPr>
        <p:spPr>
          <a:xfrm>
            <a:off x="5508969" y="3945672"/>
            <a:ext cx="1438929" cy="4496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A689E2D8-6F62-1F4B-8ECE-64F8B8F6BA03}"/>
              </a:ext>
            </a:extLst>
          </p:cNvPr>
          <p:cNvSpPr/>
          <p:nvPr/>
        </p:nvSpPr>
        <p:spPr>
          <a:xfrm>
            <a:off x="6035551" y="3278786"/>
            <a:ext cx="1703797" cy="4496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BD22841-1656-804F-92CE-431D692DF703}"/>
              </a:ext>
            </a:extLst>
          </p:cNvPr>
          <p:cNvSpPr/>
          <p:nvPr/>
        </p:nvSpPr>
        <p:spPr>
          <a:xfrm>
            <a:off x="7065539" y="3945672"/>
            <a:ext cx="1438929" cy="4496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5E5C6B3E-C308-6B40-A49D-4B8FDB263538}"/>
              </a:ext>
            </a:extLst>
          </p:cNvPr>
          <p:cNvSpPr/>
          <p:nvPr/>
        </p:nvSpPr>
        <p:spPr>
          <a:xfrm>
            <a:off x="9041259" y="3089426"/>
            <a:ext cx="3051423" cy="4496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B12F50-9E9D-F149-9272-4F0FBB8B3A0B}"/>
              </a:ext>
            </a:extLst>
          </p:cNvPr>
          <p:cNvSpPr txBox="1"/>
          <p:nvPr/>
        </p:nvSpPr>
        <p:spPr>
          <a:xfrm>
            <a:off x="6129390" y="3312557"/>
            <a:ext cx="15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 informática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BDFD9CF-2804-E64E-8783-E845CE1342C9}"/>
              </a:ext>
            </a:extLst>
          </p:cNvPr>
          <p:cNvSpPr txBox="1"/>
          <p:nvPr/>
        </p:nvSpPr>
        <p:spPr>
          <a:xfrm>
            <a:off x="5554072" y="3953414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 mecánica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98A802-1D71-A046-B6D4-605B58004AA8}"/>
              </a:ext>
            </a:extLst>
          </p:cNvPr>
          <p:cNvSpPr txBox="1"/>
          <p:nvPr/>
        </p:nvSpPr>
        <p:spPr>
          <a:xfrm>
            <a:off x="7020600" y="3985305"/>
            <a:ext cx="14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 electrónica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5E093C-6CD3-9145-97D7-A5201CFC838D}"/>
              </a:ext>
            </a:extLst>
          </p:cNvPr>
          <p:cNvSpPr txBox="1"/>
          <p:nvPr/>
        </p:nvSpPr>
        <p:spPr>
          <a:xfrm>
            <a:off x="9050849" y="3147636"/>
            <a:ext cx="304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Agricultura de presición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1973A14B-F9AC-9F41-9359-CD183ED262F8}"/>
              </a:ext>
            </a:extLst>
          </p:cNvPr>
          <p:cNvSpPr/>
          <p:nvPr/>
        </p:nvSpPr>
        <p:spPr>
          <a:xfrm>
            <a:off x="9041258" y="3679717"/>
            <a:ext cx="3051423" cy="64633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A0A166D-AA35-EE4C-BA6A-B4ABD8F9F27E}"/>
              </a:ext>
            </a:extLst>
          </p:cNvPr>
          <p:cNvSpPr txBox="1"/>
          <p:nvPr/>
        </p:nvSpPr>
        <p:spPr>
          <a:xfrm>
            <a:off x="9050849" y="3684154"/>
            <a:ext cx="304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Automatización en sistemas de riego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2C79FFDD-A89C-9B4F-A2CE-251E9C8B8220}"/>
              </a:ext>
            </a:extLst>
          </p:cNvPr>
          <p:cNvSpPr/>
          <p:nvPr/>
        </p:nvSpPr>
        <p:spPr>
          <a:xfrm>
            <a:off x="9060439" y="4461107"/>
            <a:ext cx="3051423" cy="74961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C502E9C-9E6F-3846-BFAD-C73CFD7EBDC8}"/>
              </a:ext>
            </a:extLst>
          </p:cNvPr>
          <p:cNvSpPr txBox="1"/>
          <p:nvPr/>
        </p:nvSpPr>
        <p:spPr>
          <a:xfrm>
            <a:off x="9079614" y="4478752"/>
            <a:ext cx="304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Automatización en granjas verticales</a:t>
            </a: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04F49F36-51B9-0B4C-9278-39427DC75CA6}"/>
              </a:ext>
            </a:extLst>
          </p:cNvPr>
          <p:cNvSpPr/>
          <p:nvPr/>
        </p:nvSpPr>
        <p:spPr>
          <a:xfrm>
            <a:off x="9079614" y="5341344"/>
            <a:ext cx="3051423" cy="64633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B293C05-84E6-974C-8D81-B35529274D49}"/>
              </a:ext>
            </a:extLst>
          </p:cNvPr>
          <p:cNvSpPr txBox="1"/>
          <p:nvPr/>
        </p:nvSpPr>
        <p:spPr>
          <a:xfrm>
            <a:off x="9150167" y="5341344"/>
            <a:ext cx="304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Vehículos autónomos agrícolas</a:t>
            </a:r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B46A9351-F9F3-8948-8D90-171017F3DF3B}"/>
              </a:ext>
            </a:extLst>
          </p:cNvPr>
          <p:cNvSpPr/>
          <p:nvPr/>
        </p:nvSpPr>
        <p:spPr>
          <a:xfrm>
            <a:off x="9079614" y="6118297"/>
            <a:ext cx="3051423" cy="64633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6A66D43-8F4E-B547-8E3A-544A086120BA}"/>
              </a:ext>
            </a:extLst>
          </p:cNvPr>
          <p:cNvSpPr txBox="1"/>
          <p:nvPr/>
        </p:nvSpPr>
        <p:spPr>
          <a:xfrm>
            <a:off x="9078248" y="6154861"/>
            <a:ext cx="304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Uso de drones en la agricultura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792D9C37-74A5-DA46-984F-987F9A1AB27B}"/>
              </a:ext>
            </a:extLst>
          </p:cNvPr>
          <p:cNvSpPr/>
          <p:nvPr/>
        </p:nvSpPr>
        <p:spPr>
          <a:xfrm>
            <a:off x="2931939" y="3190921"/>
            <a:ext cx="2393879" cy="60863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BD11358-687D-2842-9A80-0D168E9ADFD2}"/>
              </a:ext>
            </a:extLst>
          </p:cNvPr>
          <p:cNvSpPr txBox="1"/>
          <p:nvPr/>
        </p:nvSpPr>
        <p:spPr>
          <a:xfrm>
            <a:off x="3004331" y="3190921"/>
            <a:ext cx="220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Chasis o esqueleto del robot</a:t>
            </a:r>
          </a:p>
        </p:txBody>
      </p: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78443870-0EA5-F045-9505-93C8A8C8A125}"/>
              </a:ext>
            </a:extLst>
          </p:cNvPr>
          <p:cNvSpPr/>
          <p:nvPr/>
        </p:nvSpPr>
        <p:spPr>
          <a:xfrm>
            <a:off x="2920362" y="4101678"/>
            <a:ext cx="2381808" cy="4496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DD0E258-A85C-8548-8574-2645F57895F6}"/>
              </a:ext>
            </a:extLst>
          </p:cNvPr>
          <p:cNvSpPr txBox="1"/>
          <p:nvPr/>
        </p:nvSpPr>
        <p:spPr>
          <a:xfrm>
            <a:off x="3464879" y="4171834"/>
            <a:ext cx="130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Sensores</a:t>
            </a:r>
          </a:p>
        </p:txBody>
      </p:sp>
      <p:sp>
        <p:nvSpPr>
          <p:cNvPr id="45" name="Rectángulo redondeado 44">
            <a:extLst>
              <a:ext uri="{FF2B5EF4-FFF2-40B4-BE49-F238E27FC236}">
                <a16:creationId xmlns:a16="http://schemas.microsoft.com/office/drawing/2014/main" id="{9D9931E0-CB13-B04D-A5F6-7CF200995F10}"/>
              </a:ext>
            </a:extLst>
          </p:cNvPr>
          <p:cNvSpPr/>
          <p:nvPr/>
        </p:nvSpPr>
        <p:spPr>
          <a:xfrm>
            <a:off x="2908290" y="4820562"/>
            <a:ext cx="2393879" cy="4496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3C9E7A0-12F6-1648-A894-AB952ACB66E9}"/>
              </a:ext>
            </a:extLst>
          </p:cNvPr>
          <p:cNvSpPr txBox="1"/>
          <p:nvPr/>
        </p:nvSpPr>
        <p:spPr>
          <a:xfrm>
            <a:off x="2964916" y="4867591"/>
            <a:ext cx="238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Actuadores o Motores</a:t>
            </a: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BF15BE1A-4380-204D-A986-260AAA61196C}"/>
              </a:ext>
            </a:extLst>
          </p:cNvPr>
          <p:cNvSpPr/>
          <p:nvPr/>
        </p:nvSpPr>
        <p:spPr>
          <a:xfrm>
            <a:off x="2880155" y="5524476"/>
            <a:ext cx="2422014" cy="4496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2D5471-C910-2D47-AED5-5E838CFB8117}"/>
              </a:ext>
            </a:extLst>
          </p:cNvPr>
          <p:cNvSpPr txBox="1"/>
          <p:nvPr/>
        </p:nvSpPr>
        <p:spPr>
          <a:xfrm>
            <a:off x="2964916" y="5532218"/>
            <a:ext cx="224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Cerebro o controlador</a:t>
            </a:r>
          </a:p>
        </p:txBody>
      </p:sp>
      <p:sp>
        <p:nvSpPr>
          <p:cNvPr id="49" name="Rectángulo redondeado 48">
            <a:extLst>
              <a:ext uri="{FF2B5EF4-FFF2-40B4-BE49-F238E27FC236}">
                <a16:creationId xmlns:a16="http://schemas.microsoft.com/office/drawing/2014/main" id="{C0F9B788-04A7-754D-B747-D860CF8CD56C}"/>
              </a:ext>
            </a:extLst>
          </p:cNvPr>
          <p:cNvSpPr/>
          <p:nvPr/>
        </p:nvSpPr>
        <p:spPr>
          <a:xfrm>
            <a:off x="2854685" y="6113432"/>
            <a:ext cx="2464811" cy="68775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F01C855-F836-A94E-95CA-9BABF210B046}"/>
              </a:ext>
            </a:extLst>
          </p:cNvPr>
          <p:cNvSpPr txBox="1"/>
          <p:nvPr/>
        </p:nvSpPr>
        <p:spPr>
          <a:xfrm>
            <a:off x="2880154" y="6155663"/>
            <a:ext cx="243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Programa del robot o software controlador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BEFDDAD-DE01-1543-8943-B0AE8CEDF6EE}"/>
              </a:ext>
            </a:extLst>
          </p:cNvPr>
          <p:cNvCxnSpPr>
            <a:stCxn id="9" idx="2"/>
          </p:cNvCxnSpPr>
          <p:nvPr/>
        </p:nvCxnSpPr>
        <p:spPr>
          <a:xfrm>
            <a:off x="5962437" y="1266794"/>
            <a:ext cx="7439" cy="4358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33F7D1EF-90D0-8940-8EFA-113F1196D3CC}"/>
              </a:ext>
            </a:extLst>
          </p:cNvPr>
          <p:cNvCxnSpPr/>
          <p:nvPr/>
        </p:nvCxnSpPr>
        <p:spPr>
          <a:xfrm>
            <a:off x="1271752" y="1688676"/>
            <a:ext cx="907042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0391C73-DD33-544F-9789-F94D446967D6}"/>
              </a:ext>
            </a:extLst>
          </p:cNvPr>
          <p:cNvCxnSpPr/>
          <p:nvPr/>
        </p:nvCxnSpPr>
        <p:spPr>
          <a:xfrm>
            <a:off x="1271426" y="1679747"/>
            <a:ext cx="7439" cy="4358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932AFAE-B804-1F4B-85DB-3F388D648612}"/>
              </a:ext>
            </a:extLst>
          </p:cNvPr>
          <p:cNvCxnSpPr/>
          <p:nvPr/>
        </p:nvCxnSpPr>
        <p:spPr>
          <a:xfrm>
            <a:off x="4155820" y="1688676"/>
            <a:ext cx="7439" cy="4358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CBD71E9E-8BA7-864D-B5E6-E164E3422BCF}"/>
              </a:ext>
            </a:extLst>
          </p:cNvPr>
          <p:cNvCxnSpPr/>
          <p:nvPr/>
        </p:nvCxnSpPr>
        <p:spPr>
          <a:xfrm>
            <a:off x="6642982" y="1673840"/>
            <a:ext cx="7439" cy="4358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720EC3A8-FF1A-0043-927A-E4081F088ABF}"/>
              </a:ext>
            </a:extLst>
          </p:cNvPr>
          <p:cNvCxnSpPr/>
          <p:nvPr/>
        </p:nvCxnSpPr>
        <p:spPr>
          <a:xfrm>
            <a:off x="10342179" y="1678467"/>
            <a:ext cx="7439" cy="4358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D27F5EC-641E-AB4D-B60E-580F365A431F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4104942" y="2804844"/>
            <a:ext cx="2808" cy="3860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4F3AD30A-5F42-0D45-806E-94484B42BB5B}"/>
              </a:ext>
            </a:extLst>
          </p:cNvPr>
          <p:cNvCxnSpPr>
            <a:cxnSpLocks/>
          </p:cNvCxnSpPr>
          <p:nvPr/>
        </p:nvCxnSpPr>
        <p:spPr>
          <a:xfrm>
            <a:off x="4087090" y="5275828"/>
            <a:ext cx="0" cy="2384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83AFC038-E038-E64A-8444-D8BC3228D6EB}"/>
              </a:ext>
            </a:extLst>
          </p:cNvPr>
          <p:cNvCxnSpPr>
            <a:cxnSpLocks/>
          </p:cNvCxnSpPr>
          <p:nvPr/>
        </p:nvCxnSpPr>
        <p:spPr>
          <a:xfrm>
            <a:off x="4104942" y="3813603"/>
            <a:ext cx="6324" cy="2644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AC5547E5-1748-B241-8A62-7DCB0F2D4BD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887450" y="2836733"/>
            <a:ext cx="2" cy="4420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2A840C6-BFC4-824C-9C8C-1C2057904425}"/>
              </a:ext>
            </a:extLst>
          </p:cNvPr>
          <p:cNvCxnSpPr>
            <a:cxnSpLocks/>
          </p:cNvCxnSpPr>
          <p:nvPr/>
        </p:nvCxnSpPr>
        <p:spPr>
          <a:xfrm>
            <a:off x="4087090" y="4563502"/>
            <a:ext cx="0" cy="2384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E726D997-733A-7447-B5BA-0ABF2F9267BF}"/>
              </a:ext>
            </a:extLst>
          </p:cNvPr>
          <p:cNvCxnSpPr>
            <a:cxnSpLocks/>
          </p:cNvCxnSpPr>
          <p:nvPr/>
        </p:nvCxnSpPr>
        <p:spPr>
          <a:xfrm>
            <a:off x="4078563" y="5954412"/>
            <a:ext cx="0" cy="1846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D9032EB9-51BA-1946-8A60-63FBCCDC93A9}"/>
              </a:ext>
            </a:extLst>
          </p:cNvPr>
          <p:cNvCxnSpPr>
            <a:cxnSpLocks/>
          </p:cNvCxnSpPr>
          <p:nvPr/>
        </p:nvCxnSpPr>
        <p:spPr>
          <a:xfrm flipH="1">
            <a:off x="5796429" y="2818927"/>
            <a:ext cx="10537" cy="11267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F62ED6AB-9B0F-F74B-9DA0-B4D7D97E06B7}"/>
              </a:ext>
            </a:extLst>
          </p:cNvPr>
          <p:cNvCxnSpPr>
            <a:cxnSpLocks/>
          </p:cNvCxnSpPr>
          <p:nvPr/>
        </p:nvCxnSpPr>
        <p:spPr>
          <a:xfrm>
            <a:off x="7904973" y="2836733"/>
            <a:ext cx="0" cy="10960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1AB20890-A014-3B49-B405-99DA324F4C65}"/>
              </a:ext>
            </a:extLst>
          </p:cNvPr>
          <p:cNvCxnSpPr>
            <a:cxnSpLocks/>
          </p:cNvCxnSpPr>
          <p:nvPr/>
        </p:nvCxnSpPr>
        <p:spPr>
          <a:xfrm>
            <a:off x="10599164" y="3514086"/>
            <a:ext cx="0" cy="1846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A2F5EF8E-C60D-C140-B9A5-A5E221411537}"/>
              </a:ext>
            </a:extLst>
          </p:cNvPr>
          <p:cNvCxnSpPr>
            <a:cxnSpLocks/>
          </p:cNvCxnSpPr>
          <p:nvPr/>
        </p:nvCxnSpPr>
        <p:spPr>
          <a:xfrm>
            <a:off x="10661122" y="4294069"/>
            <a:ext cx="0" cy="1846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81358ED2-4558-F74F-B94C-4E5337223D0F}"/>
              </a:ext>
            </a:extLst>
          </p:cNvPr>
          <p:cNvCxnSpPr>
            <a:cxnSpLocks/>
          </p:cNvCxnSpPr>
          <p:nvPr/>
        </p:nvCxnSpPr>
        <p:spPr>
          <a:xfrm>
            <a:off x="10671083" y="5177886"/>
            <a:ext cx="0" cy="1846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919E387D-A6C7-A641-893A-E96E192B06E1}"/>
              </a:ext>
            </a:extLst>
          </p:cNvPr>
          <p:cNvCxnSpPr>
            <a:cxnSpLocks/>
          </p:cNvCxnSpPr>
          <p:nvPr/>
        </p:nvCxnSpPr>
        <p:spPr>
          <a:xfrm>
            <a:off x="10734239" y="5954412"/>
            <a:ext cx="0" cy="18468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2288AAD6-0219-DB43-BD72-26ABA49A074D}"/>
              </a:ext>
            </a:extLst>
          </p:cNvPr>
          <p:cNvCxnSpPr>
            <a:cxnSpLocks/>
          </p:cNvCxnSpPr>
          <p:nvPr/>
        </p:nvCxnSpPr>
        <p:spPr>
          <a:xfrm>
            <a:off x="10579826" y="2811009"/>
            <a:ext cx="6324" cy="2644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55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</Words>
  <Application>Microsoft Macintosh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Carolina Leon</dc:creator>
  <cp:lastModifiedBy>Diana Carolina Leon</cp:lastModifiedBy>
  <cp:revision>5</cp:revision>
  <dcterms:created xsi:type="dcterms:W3CDTF">2021-03-10T20:27:31Z</dcterms:created>
  <dcterms:modified xsi:type="dcterms:W3CDTF">2021-03-10T21:02:10Z</dcterms:modified>
</cp:coreProperties>
</file>