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50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5DCA166-D240-49F2-8B98-CB6A317B966B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120"/>
            <a:ext cx="3738960" cy="2983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120"/>
            <a:ext cx="3738960" cy="298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120"/>
            <a:ext cx="3738960" cy="2983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120"/>
            <a:ext cx="3738960" cy="298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287280"/>
            <a:ext cx="8518680" cy="23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BANCO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FLASHNOTES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640"/>
            <a:ext cx="85186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William Yoshida </a:t>
            </a: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	</a:t>
            </a: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	</a:t>
            </a: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164801-2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Matheus Alves </a:t>
            </a: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	</a:t>
            </a: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	</a:t>
            </a: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164803-9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788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92000" y="32400"/>
            <a:ext cx="7488000" cy="508032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6552000" y="94968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788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2240" y="936000"/>
            <a:ext cx="8897400" cy="302400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6840000" y="303768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6840000" y="244800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788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" y="1085760"/>
            <a:ext cx="9005400" cy="324828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6840000" y="260568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6912000" y="324000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88000" y="147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Escopo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792360"/>
            <a:ext cx="422280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FlashNotes é um sistema de gerenciamento de flashcards, possibilitando o usuário comprar, vender e utilizar produto pelo aplicativo.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608000" y="936000"/>
            <a:ext cx="4318560" cy="288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76000" y="216000"/>
            <a:ext cx="3590280" cy="108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Planos de negócio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48000" y="936000"/>
            <a:ext cx="7992000" cy="484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ideia principal de FlashNotes é trazer uma versão online desse método de estudo, só que diferente dos outros sites, sendo adaptada para a língua portuguesa. Vimos que no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mercado brasileiro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não possui tais negócios sobre flash cards.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o sistema, o usuário pode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acessar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conteúdo de flash cards do site, podendo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comprar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usuários e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vender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suas próprias criações.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Sites referenciados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Stuuvia.com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Knoowy.com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rcRect l="0" t="4800" r="30091" b="40596"/>
          <a:stretch/>
        </p:blipFill>
        <p:spPr>
          <a:xfrm>
            <a:off x="620640" y="1008000"/>
            <a:ext cx="7875360" cy="38887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53320" y="22104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Requisitos Funcionais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rcRect l="239" t="58384" r="30732" b="147"/>
          <a:stretch/>
        </p:blipFill>
        <p:spPr>
          <a:xfrm>
            <a:off x="432000" y="1296000"/>
            <a:ext cx="8345520" cy="31683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481320" y="43704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Requisitos Funcionais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2160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Modelo Conceitual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02640" y="788040"/>
            <a:ext cx="7875000" cy="418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Modelo Relacional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32000" y="1296000"/>
            <a:ext cx="8422920" cy="36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tbUsuario(</a:t>
            </a: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Codigo_Usuario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, user_name, data_nascimento, senha, e-mail)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tbFlashcard(</a:t>
            </a: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Codigo_Flashcard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, </a:t>
            </a: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Codigo_Usuario,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 nome_flashcard, frente_flashcard, verso_flashcard, autor_flashcard, categoria_flashcard, data_criacao, preco_flashcard)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tbCompra(</a:t>
            </a: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Codigo_Flashcard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, </a:t>
            </a: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Codigo_Usuario,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 data_compra)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tbEdita(</a:t>
            </a: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Codigo_Flashcard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, </a:t>
            </a:r>
            <a:r>
              <a:rPr b="0" lang="pt-BR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Codigo_Usuario,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 data_edicao)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0240" y="-720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000" y="96120"/>
            <a:ext cx="8422920" cy="494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788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Dicionario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35720" y="747360"/>
            <a:ext cx="8792280" cy="42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LibreOffice/5.1.6.2$Windows_x86 LibreOffice_project/07ac168c60a517dba0f0d7bc7540f5afa45f0909</Application>
  <Words>320</Words>
  <Paragraphs>197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2017-06-19T16:16:56Z</dcterms:modified>
  <cp:revision>7</cp:revision>
  <dc:subject/>
  <dc:title>BANCO DE DADOS  FLASHNOTES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