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0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1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1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3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8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050E-1713-4B34-B4EC-99B02DEA913C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5E3C-7E37-465A-A319-656163811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8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BM424 Clinical Microbiology</a:t>
            </a:r>
            <a:br>
              <a:rPr lang="en-GB" b="1" dirty="0" smtClean="0">
                <a:solidFill>
                  <a:srgbClr val="0070C0"/>
                </a:solidFill>
              </a:rPr>
            </a:br>
            <a:r>
              <a:rPr lang="en-GB" b="1" dirty="0" smtClean="0">
                <a:solidFill>
                  <a:srgbClr val="0070C0"/>
                </a:solidFill>
              </a:rPr>
              <a:t>Workshops: Pandemic Response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Workshop 3</a:t>
            </a:r>
          </a:p>
          <a:p>
            <a:r>
              <a:rPr lang="en-GB" dirty="0" err="1" smtClean="0"/>
              <a:t>Dr.</a:t>
            </a:r>
            <a:r>
              <a:rPr lang="en-GB" dirty="0" smtClean="0"/>
              <a:t> Morgan Feeney and </a:t>
            </a:r>
            <a:r>
              <a:rPr lang="en-GB" dirty="0" err="1" smtClean="0"/>
              <a:t>Dr.</a:t>
            </a:r>
            <a:r>
              <a:rPr lang="en-GB" dirty="0" smtClean="0"/>
              <a:t> Arnaud Javelle</a:t>
            </a:r>
          </a:p>
          <a:p>
            <a:r>
              <a:rPr lang="en-GB" dirty="0" smtClean="0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The pandemic scenario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446"/>
            <a:ext cx="4351338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69308" y="1825625"/>
            <a:ext cx="58844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pandemic has struck your beautiful city and is causing illness and death amongst the residents there</a:t>
            </a:r>
          </a:p>
          <a:p>
            <a:r>
              <a:rPr lang="en-GB" dirty="0" smtClean="0"/>
              <a:t>You have been divided into groups (A-H) – each group is working on a different scenario  </a:t>
            </a:r>
          </a:p>
          <a:p>
            <a:r>
              <a:rPr lang="en-GB" dirty="0" smtClean="0"/>
              <a:t>A briefing packet with details of your pandemic scenario is available for each group on </a:t>
            </a:r>
            <a:r>
              <a:rPr lang="en-GB" dirty="0" err="1" smtClean="0"/>
              <a:t>MyPlace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5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81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You will be working as a group to try to understand the pandemic that is devastating your city, and to try to find solutions to stop the outbreak</a:t>
            </a:r>
          </a:p>
          <a:p>
            <a:r>
              <a:rPr lang="en-GB" dirty="0" smtClean="0"/>
              <a:t>Your group members are: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Provost (head of the city council)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Representative from a national public health org. (Public Health Scotland)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Epidemiologist (on secondment from Public Health Scotland)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Director of the city's main hospital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City planner/civil servant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Microbiologist (working in one of the NHS Scotland clinical labs)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Public communications expert (past and current </a:t>
            </a:r>
            <a:r>
              <a:rPr lang="en-GB" dirty="0" err="1" smtClean="0"/>
              <a:t>sci</a:t>
            </a:r>
            <a:r>
              <a:rPr lang="en-GB" dirty="0" smtClean="0"/>
              <a:t> </a:t>
            </a:r>
            <a:r>
              <a:rPr lang="en-GB" dirty="0" err="1" smtClean="0"/>
              <a:t>comm</a:t>
            </a:r>
            <a:r>
              <a:rPr lang="en-GB" dirty="0" smtClean="0"/>
              <a:t> campaigns)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Doctor from a large surgery</a:t>
            </a:r>
          </a:p>
          <a:p>
            <a:r>
              <a:rPr lang="en-GB" dirty="0" smtClean="0"/>
              <a:t>You each have different information/skillsets to bring to the team, but you will need to bring all of this together to understand the pandemic and make decisions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Pandemic response teams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15669" cy="4566629"/>
          </a:xfrm>
        </p:spPr>
        <p:txBody>
          <a:bodyPr>
            <a:normAutofit/>
          </a:bodyPr>
          <a:lstStyle/>
          <a:p>
            <a:r>
              <a:rPr lang="en-GB" dirty="0" smtClean="0"/>
              <a:t>Your team should come up with </a:t>
            </a:r>
            <a:r>
              <a:rPr lang="en-GB" b="1" dirty="0" smtClean="0">
                <a:solidFill>
                  <a:srgbClr val="0070C0"/>
                </a:solidFill>
              </a:rPr>
              <a:t>3-5 specific action points </a:t>
            </a:r>
            <a:r>
              <a:rPr lang="en-GB" dirty="0" smtClean="0"/>
              <a:t>to stop the pandemic</a:t>
            </a:r>
          </a:p>
          <a:p>
            <a:r>
              <a:rPr lang="en-GB" dirty="0" smtClean="0"/>
              <a:t>Next time we will provide you with more data (how your actions have affected the course of the pandemic in your scenario)  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Solving the pandemic outbreak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7" y="1965532"/>
            <a:ext cx="4524999" cy="45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71333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Examples (from the SARS-CoV2 pandemic, may not be relevant to your scenario): 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andate that masks (FFP2 or better) are worn on public transportation</a:t>
            </a:r>
          </a:p>
          <a:p>
            <a:pPr lvl="1"/>
            <a:r>
              <a:rPr lang="en-GB" dirty="0" smtClean="0"/>
              <a:t>Radio, TV, and print advertisement campaign promoting vaccination</a:t>
            </a:r>
          </a:p>
          <a:p>
            <a:r>
              <a:rPr lang="en-GB" dirty="0" smtClean="0"/>
              <a:t>Your action points should be </a:t>
            </a:r>
            <a:r>
              <a:rPr lang="en-GB" b="1" dirty="0" smtClean="0">
                <a:solidFill>
                  <a:srgbClr val="0070C0"/>
                </a:solidFill>
              </a:rPr>
              <a:t>as specific as possible </a:t>
            </a:r>
            <a:r>
              <a:rPr lang="en-GB" dirty="0" smtClean="0"/>
              <a:t>– for example:</a:t>
            </a:r>
          </a:p>
          <a:p>
            <a:pPr lvl="1"/>
            <a:r>
              <a:rPr lang="en-GB" dirty="0" smtClean="0"/>
              <a:t>If contact tracing/quarantine: what test will you use? who will trace the contacts? How long will the quarantine last?  </a:t>
            </a:r>
          </a:p>
          <a:p>
            <a:r>
              <a:rPr lang="en-GB" dirty="0" smtClean="0"/>
              <a:t>Your action points should be </a:t>
            </a:r>
            <a:r>
              <a:rPr lang="en-GB" b="1" dirty="0" smtClean="0">
                <a:solidFill>
                  <a:srgbClr val="0070C0"/>
                </a:solidFill>
              </a:rPr>
              <a:t>evidence-based</a:t>
            </a:r>
            <a:r>
              <a:rPr lang="en-GB" dirty="0" smtClean="0"/>
              <a:t> – use the </a:t>
            </a:r>
            <a:r>
              <a:rPr lang="en-GB" b="1" dirty="0" smtClean="0">
                <a:solidFill>
                  <a:srgbClr val="0070C0"/>
                </a:solidFill>
              </a:rPr>
              <a:t>peer-reviewed literature </a:t>
            </a:r>
            <a:r>
              <a:rPr lang="en-GB" dirty="0" smtClean="0"/>
              <a:t>to decide on measures that will stop the pandemic in your scenario</a:t>
            </a:r>
          </a:p>
          <a:p>
            <a:r>
              <a:rPr lang="en-GB" dirty="0" smtClean="0"/>
              <a:t>Your action points may include directives to gather more information (e.g., contact tracing of current cases, microbiological testing of food/water, etc.)</a:t>
            </a:r>
          </a:p>
          <a:p>
            <a:r>
              <a:rPr lang="en-GB" dirty="0" smtClean="0"/>
              <a:t>Use the data/expertise of all group members</a:t>
            </a:r>
          </a:p>
          <a:p>
            <a:r>
              <a:rPr lang="en-GB" dirty="0" smtClean="0"/>
              <a:t>Be clear, concise, specific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Specific action points to stop the pandemic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8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9456" cy="4351338"/>
          </a:xfrm>
        </p:spPr>
        <p:txBody>
          <a:bodyPr/>
          <a:lstStyle/>
          <a:p>
            <a:r>
              <a:rPr lang="en-GB" dirty="0" smtClean="0"/>
              <a:t>Fill out the workshop </a:t>
            </a:r>
            <a:r>
              <a:rPr lang="en-GB" dirty="0" smtClean="0"/>
              <a:t>3 pro forma with the specific actions that your group has agreed upon</a:t>
            </a:r>
          </a:p>
          <a:p>
            <a:r>
              <a:rPr lang="en-GB" dirty="0" smtClean="0"/>
              <a:t>Submit this to us (link on </a:t>
            </a:r>
            <a:r>
              <a:rPr lang="en-GB" dirty="0" err="1" smtClean="0"/>
              <a:t>MyPlace</a:t>
            </a:r>
            <a:r>
              <a:rPr lang="en-GB" dirty="0" smtClean="0"/>
              <a:t>) </a:t>
            </a:r>
            <a:r>
              <a:rPr lang="en-GB" b="1" dirty="0" smtClean="0">
                <a:solidFill>
                  <a:srgbClr val="0070C0"/>
                </a:solidFill>
              </a:rPr>
              <a:t>by noon on next Friday (March 10</a:t>
            </a:r>
            <a:r>
              <a:rPr lang="en-GB" b="1" baseline="30000" dirty="0" smtClean="0">
                <a:solidFill>
                  <a:srgbClr val="0070C0"/>
                </a:solidFill>
              </a:rPr>
              <a:t>th</a:t>
            </a:r>
            <a:r>
              <a:rPr lang="en-GB" b="1" dirty="0" smtClean="0">
                <a:solidFill>
                  <a:srgbClr val="0070C0"/>
                </a:solidFill>
              </a:rPr>
              <a:t>) </a:t>
            </a:r>
            <a:r>
              <a:rPr lang="en-GB" dirty="0" smtClean="0"/>
              <a:t>– o</a:t>
            </a:r>
            <a:r>
              <a:rPr lang="en-GB" dirty="0" smtClean="0"/>
              <a:t>nly one person/group needs to submit</a:t>
            </a:r>
          </a:p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Specific action points to stop the pandemic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175" t="16088" r="21152" b="13682"/>
          <a:stretch/>
        </p:blipFill>
        <p:spPr>
          <a:xfrm>
            <a:off x="5067656" y="1825625"/>
            <a:ext cx="6986054" cy="47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BM424 Clinical Microbiology Workshops: Pandemic Response</vt:lpstr>
      <vt:lpstr>The pandemic scenario</vt:lpstr>
      <vt:lpstr>Pandemic response teams</vt:lpstr>
      <vt:lpstr>Solving the pandemic outbreak</vt:lpstr>
      <vt:lpstr>Specific action points to stop the pandemic</vt:lpstr>
      <vt:lpstr>Specific action points to stop the pandemic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BM424 Clinical Microbiology Workshops: Pandemic Response</dc:title>
  <dc:creator>Morgan Feeney</dc:creator>
  <cp:lastModifiedBy>Morgan Feeney</cp:lastModifiedBy>
  <cp:revision>18</cp:revision>
  <dcterms:created xsi:type="dcterms:W3CDTF">2023-01-09T09:48:31Z</dcterms:created>
  <dcterms:modified xsi:type="dcterms:W3CDTF">2023-01-09T12:25:17Z</dcterms:modified>
</cp:coreProperties>
</file>