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197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0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1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1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3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8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8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BM424 Clinical Microbiology</a:t>
            </a:r>
            <a:br>
              <a:rPr lang="en-GB" b="1" dirty="0" smtClean="0">
                <a:solidFill>
                  <a:srgbClr val="0070C0"/>
                </a:solidFill>
              </a:rPr>
            </a:br>
            <a:r>
              <a:rPr lang="en-GB" b="1" dirty="0" smtClean="0">
                <a:solidFill>
                  <a:srgbClr val="0070C0"/>
                </a:solidFill>
              </a:rPr>
              <a:t>Workshops: Pandemic Response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Workshop </a:t>
            </a:r>
            <a:r>
              <a:rPr lang="en-GB" dirty="0" smtClean="0"/>
              <a:t>4</a:t>
            </a:r>
            <a:endParaRPr lang="en-GB" dirty="0" smtClean="0"/>
          </a:p>
          <a:p>
            <a:r>
              <a:rPr lang="en-GB" dirty="0" err="1" smtClean="0"/>
              <a:t>Dr.</a:t>
            </a:r>
            <a:r>
              <a:rPr lang="en-GB" dirty="0" smtClean="0"/>
              <a:t> Morgan Feeney and </a:t>
            </a:r>
            <a:r>
              <a:rPr lang="en-GB" dirty="0" err="1" smtClean="0"/>
              <a:t>Dr.</a:t>
            </a:r>
            <a:r>
              <a:rPr lang="en-GB" dirty="0" smtClean="0"/>
              <a:t> Arnaud Javelle</a:t>
            </a:r>
          </a:p>
          <a:p>
            <a:r>
              <a:rPr lang="en-GB" dirty="0" smtClean="0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The pandemic </a:t>
            </a:r>
            <a:r>
              <a:rPr lang="en-GB" b="1" dirty="0" smtClean="0">
                <a:solidFill>
                  <a:srgbClr val="0070C0"/>
                </a:solidFill>
              </a:rPr>
              <a:t>continues (?)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69308" y="1825625"/>
            <a:ext cx="58844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has happened in your city? Were the actions that you decided on last week enough to stop the pandemic?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0" y="1825625"/>
            <a:ext cx="4141694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15669" cy="456662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Your team should </a:t>
            </a:r>
            <a:r>
              <a:rPr lang="en-GB" dirty="0" smtClean="0"/>
              <a:t>evaluate the 3-5 </a:t>
            </a:r>
            <a:r>
              <a:rPr lang="en-GB" dirty="0" smtClean="0"/>
              <a:t>specific action points </a:t>
            </a:r>
            <a:r>
              <a:rPr lang="en-GB" dirty="0" smtClean="0"/>
              <a:t>that you came up with last time</a:t>
            </a:r>
            <a:r>
              <a:rPr lang="en-GB" dirty="0"/>
              <a:t> </a:t>
            </a:r>
            <a:r>
              <a:rPr lang="en-GB" dirty="0" smtClean="0"/>
              <a:t>– analyse the new data provided in your briefing packets</a:t>
            </a:r>
          </a:p>
          <a:p>
            <a:r>
              <a:rPr lang="en-GB" b="1" dirty="0">
                <a:solidFill>
                  <a:srgbClr val="0070C0"/>
                </a:solidFill>
              </a:rPr>
              <a:t>Evaluate</a:t>
            </a:r>
            <a:r>
              <a:rPr lang="en-GB" dirty="0"/>
              <a:t> each of the action points that you proposed last time – did it have the intended effect? Why/why not</a:t>
            </a:r>
            <a:r>
              <a:rPr lang="en-GB" dirty="0" smtClean="0"/>
              <a:t>?</a:t>
            </a:r>
          </a:p>
          <a:p>
            <a:r>
              <a:rPr lang="en-GB" dirty="0" smtClean="0"/>
              <a:t>Is the pandemic over? </a:t>
            </a:r>
            <a:r>
              <a:rPr lang="en-GB" dirty="0" smtClean="0"/>
              <a:t>Or, does disease transmission continue and the pandemic still ravage your city?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Continuing to solve </a:t>
            </a:r>
            <a:r>
              <a:rPr lang="en-GB" b="1" dirty="0" smtClean="0">
                <a:solidFill>
                  <a:srgbClr val="0070C0"/>
                </a:solidFill>
              </a:rPr>
              <a:t>the pandemic outbreak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7" y="1965532"/>
            <a:ext cx="4524999" cy="45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713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Consider</a:t>
            </a:r>
            <a:r>
              <a:rPr lang="en-GB" dirty="0" smtClean="0"/>
              <a:t> the current status of the pandemic in your city (based on the new data you have been provided) – and use this data to make new decisions</a:t>
            </a:r>
          </a:p>
          <a:p>
            <a:pPr lvl="1"/>
            <a:r>
              <a:rPr lang="en-GB" dirty="0" smtClean="0"/>
              <a:t>Should you START new actions (to stem disease transmission/reduce mortality)?</a:t>
            </a:r>
          </a:p>
          <a:p>
            <a:pPr lvl="1"/>
            <a:r>
              <a:rPr lang="en-GB" dirty="0" smtClean="0"/>
              <a:t>Should you CONTINUE with the previous actions (are the measures you put in place still needed?)</a:t>
            </a:r>
          </a:p>
          <a:p>
            <a:pPr lvl="1"/>
            <a:r>
              <a:rPr lang="en-GB" dirty="0" smtClean="0"/>
              <a:t>Should you STOP the previous actions (is the pandemic over?)</a:t>
            </a:r>
          </a:p>
          <a:p>
            <a:r>
              <a:rPr lang="en-GB" dirty="0" smtClean="0"/>
              <a:t>You can again propose 3-5 specific action points (new actions, or continuation of the old ones)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Specific </a:t>
            </a:r>
            <a:r>
              <a:rPr lang="en-GB" b="1" dirty="0" smtClean="0">
                <a:solidFill>
                  <a:srgbClr val="0070C0"/>
                </a:solidFill>
              </a:rPr>
              <a:t>action points to stop the </a:t>
            </a:r>
            <a:r>
              <a:rPr lang="en-GB" b="1" dirty="0" smtClean="0">
                <a:solidFill>
                  <a:srgbClr val="0070C0"/>
                </a:solidFill>
              </a:rPr>
              <a:t>pandemic: START/CONTINUE/STOP?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8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9456" cy="4351338"/>
          </a:xfrm>
        </p:spPr>
        <p:txBody>
          <a:bodyPr/>
          <a:lstStyle/>
          <a:p>
            <a:r>
              <a:rPr lang="en-GB" dirty="0" smtClean="0"/>
              <a:t>Fill out the workshop </a:t>
            </a:r>
            <a:r>
              <a:rPr lang="en-GB" dirty="0" smtClean="0"/>
              <a:t>4 </a:t>
            </a:r>
            <a:r>
              <a:rPr lang="en-GB" dirty="0" smtClean="0"/>
              <a:t>pro forma with the specific actions that your group has agreed upon</a:t>
            </a:r>
          </a:p>
          <a:p>
            <a:r>
              <a:rPr lang="en-GB" dirty="0" smtClean="0"/>
              <a:t>Submit this to us (link on </a:t>
            </a:r>
            <a:r>
              <a:rPr lang="en-GB" dirty="0" err="1" smtClean="0"/>
              <a:t>MyPlace</a:t>
            </a:r>
            <a:r>
              <a:rPr lang="en-GB" dirty="0" smtClean="0"/>
              <a:t>) </a:t>
            </a:r>
            <a:r>
              <a:rPr lang="en-GB" b="1" dirty="0" smtClean="0">
                <a:solidFill>
                  <a:srgbClr val="0070C0"/>
                </a:solidFill>
              </a:rPr>
              <a:t>by noon on next Friday (March </a:t>
            </a:r>
            <a:r>
              <a:rPr lang="en-GB" b="1" dirty="0" smtClean="0">
                <a:solidFill>
                  <a:srgbClr val="0070C0"/>
                </a:solidFill>
              </a:rPr>
              <a:t>24</a:t>
            </a:r>
            <a:r>
              <a:rPr lang="en-GB" b="1" baseline="30000" dirty="0" smtClean="0">
                <a:solidFill>
                  <a:srgbClr val="0070C0"/>
                </a:solidFill>
              </a:rPr>
              <a:t>th</a:t>
            </a:r>
            <a:r>
              <a:rPr lang="en-GB" b="1" dirty="0" smtClean="0">
                <a:solidFill>
                  <a:srgbClr val="0070C0"/>
                </a:solidFill>
              </a:rPr>
              <a:t>) </a:t>
            </a:r>
            <a:r>
              <a:rPr lang="en-GB" dirty="0" smtClean="0"/>
              <a:t>– only one person/group needs to submit</a:t>
            </a:r>
          </a:p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Evaluating/ending the pandemic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961" t="13529" r="16127" b="5686"/>
          <a:stretch/>
        </p:blipFill>
        <p:spPr>
          <a:xfrm>
            <a:off x="6604986" y="1312730"/>
            <a:ext cx="4959486" cy="53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BM424 Clinical Microbiology Workshops: Pandemic Response</vt:lpstr>
      <vt:lpstr>The pandemic continues (?)</vt:lpstr>
      <vt:lpstr>Continuing to solve the pandemic outbreak</vt:lpstr>
      <vt:lpstr>Specific action points to stop the pandemic: START/CONTINUE/STOP?</vt:lpstr>
      <vt:lpstr>Evaluating/ending the pandemic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BM424 Clinical Microbiology Workshops: Pandemic Response</dc:title>
  <dc:creator>Morgan Feeney</dc:creator>
  <cp:lastModifiedBy>Morgan Feeney</cp:lastModifiedBy>
  <cp:revision>25</cp:revision>
  <dcterms:created xsi:type="dcterms:W3CDTF">2023-01-09T09:48:31Z</dcterms:created>
  <dcterms:modified xsi:type="dcterms:W3CDTF">2023-01-09T12:50:14Z</dcterms:modified>
</cp:coreProperties>
</file>